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39FD1-D43D-4AE6-86E2-CE7C68DE0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5F328-C177-428D-9CF9-DDD95EB5A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06684-22D2-4A9A-8E67-4E8F66D8C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CD911-04A4-4170-BE51-8F5C657F3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DF0794-0BF7-46D8-9857-415FFA540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5C3A68-05D8-4156-A783-52588011B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3525B0-2AF2-4238-AFAD-393A8A9DD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20DB19-EC7F-4C39-AC5D-01892B17A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FA3AC-C1C4-4B84-A012-E6A1C876D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D1664-68F1-47E5-9562-09005FDFC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2354A-7989-4F68-AAD5-738004192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34121420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不在行车中进行健身操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行车中健身操的现状分析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行车中健身操的危害分析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如何在行车中避免进行健身操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相关案例分析与教训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通过阐述行车中进行健身操的危害，提醒公众注意交通安全，增强安全意识。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提高公众安全意识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鼓励人们在合适的时间和地点进行健身操，以促进身体健康。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倡导健康生活方式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分散驾驶员注意力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影响驾驶员操作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增加交通事故风险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违反交通法规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健身操在行车中的危害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进行健身操会分散驾驶员的注意力，导致驾驶员无法集中精力观察路况和应对突发情况。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健身操的动作可能会干扰驾驶员的正常驾驶操作，如方向盘的控制、油门的调节等。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在行车中进行健身操会增加交通事故的风险，危及自身和他人的生命安全。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在行车中进行健身操属于违反交通法规的行为，可能会受到相应的法律处罚。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行车中健身操的现状分析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驾驶员在行车过程中进行健身操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部分驾驶员在长时间的驾驶过程中，为了缓解疲劳或保持身体活动，会在车内进行简单的健身操。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乘客在行车过程中进行健身操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有些乘客在乘车过程中也会进行健身操，以消磨时间或锻炼身体。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719" r="20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普遍存在的现象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行车中进行健身操会分散驾驶员的注意力，增加交通事故的风险。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分散驾驶员注意力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健身操可能导致驾驶员身体姿势不正确，进而影响其对车辆的控制和操作。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影响驾驶员操作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乘客在行车过程中进行健身操，可能会干扰驾驶员的视线或操作，从而危及自身和其他乘客的安全。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危及乘客安全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危害程度及后果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交通法规禁止行车中进行健身操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根据交通法规，驾驶员在行车过程中必须保持专注，不得进行与驾驶无关的活动，包括健身操。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违反规定将受到处罚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如果驾驶员或乘客在行车过程中进行健身操被交警查处，将会受到相应的处罚，如罚款、扣分等。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安全驾驶宣传与教育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交通管理部门和媒体应加强对安全驾驶的宣传和教育，提高公众对行车安全的认识和重视程度，从而减少行车中进行健身操等危险行为的发生。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相关法规与规定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行车中健身操的危害分析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612" b="1161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对驾驶员的影响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分散注意力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在行车中进行健身操会分散驾驶员的注意力，使其难以专注于道路和交通状况，增加事故风险。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妨碍驾驶操作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健身操的动作可能会妨碍驾驶员的操作，如转动方向盘、踩刹车或油门等，从而影响车辆的稳定性和安全性。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引发身体不适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在行车中进行剧烈的健身操动作可能导致驾驶员出现身体不适，如头晕、胸闷等，进而影响驾驶安全。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驾驶员在行车中进行健身操可能会干扰乘客，使其感到不安或担忧，影响乘车体验。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如果驾驶员因做健身操而分心或失去对车辆的控制，乘客的安全也会受到威胁。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对乘客的影响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增加乘客风险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干扰乘客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影响车辆稳定性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健身操的动作可能会影响车辆的稳定性，如急转弯或急刹车时，车辆容易失去平衡或侧翻。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车辆失控风险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驾驶员在行车中进行健身操可能导致车辆失控，如偏离车道、追尾等，从而引发交通事故。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干扰驾驶员判断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在行车中进行健身操可能会干扰驾驶员的判断和反应能力，使其无法及时应对突发情况，增加事故风险。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对车辆行驶安全的影响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https://d.book118.com/055341214201011042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2024-09-03T19:24:47.365</cp:lastPrinted>
  <dcterms:created xsi:type="dcterms:W3CDTF">2024-09-03T11:24:47Z</dcterms:created>
  <dcterms:modified xsi:type="dcterms:W3CDTF">2024-09-03T11:24:49Z</dcterms:modified>
</cp:coreProperties>
</file>