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C0839A-3EAF-4366-8721-7CF2AA6D2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D57863-09E9-48EB-84AE-4B894D47C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E706E-C0A3-466E-9268-266F7B672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5C51DB-D6FB-44FC-8BB3-8A5CDF2A2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F8E978-676B-43D4-A3FE-77DEFC26C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983E88-CBC1-487A-A32B-F84EB271F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65BA21-1B62-4EC9-B82D-2356FFF57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0FEACE-7806-45B0-B3AE-5BFE1B62D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272C75-77DB-4A73-8365-E220E09F1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371131-5D74-4D7F-BC46-27B3519C6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9FFAC4-0404-482E-9B23-6D3D62C94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34321220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2023年兰州乳制品销售工作总结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2023年兰州乳制品销售概况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销售策略和执行情况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销售业绩和成果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问题和挑战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未来展望和建议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对2023年兰州乳制品销售工作进行全面总结，分析销售业绩、市场状况、竞争态势等方面，为未来的销售工作提供参考和借鉴。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随着人们生活水平的提高，乳制品市场需求不断增长，同时市场竞争也日益激烈。兰州作为中国西北地区的中心城市，乳制品市场具有较大的发展潜力。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18" b="561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汇报范围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本报告主要对2023年兰州地区液态奶、酸奶、奶酪等乳制品的销售情况进行总结，涉及的销售渠道包括商超、便利店、电商平台等。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本报告不涉及奶粉、奶片等其他乳制品的销售情况，也不涉及其他地区的销售数据。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2023年兰州乳制品销售概况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总体销售情况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总体销售额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2023年兰州乳制品的总体销售额达到了1.5亿元，比去年同期增长了10%。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全年销售各类乳制品共计2.5万吨，同比增长8%。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平均售价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平均每公斤乳制品的售价为60元，与去年基本持平。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液态奶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酸奶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奶粉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各类乳制品销售情况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液态奶是兰州乳制品的主要销售品种，销售额占比达到60%，销售量同比增长9%。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酸奶销售额占比为25%，销售量同比增长7%。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奶粉销售额占比为10%，销售量同比增长5%。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其他乳制品如奶酪、黄油等销售额占比为5%，销售量同比增长12%。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零售渠道是兰州乳制品的主要销售渠道，占比达到70%，其中超市和便利店为主要销售场所。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零售渠道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团购渠道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线上渠道占比为25%，通过电商平台如京东、天猫等进行销售。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团购渠道占比为5%，主要通过企业、机关事业单位等团购方式进行销售。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销售渠道分析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销售策略和执行情况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明确目标市场，针对不同消费群体制定相应的营销策略，以满足不同需求。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突出产品特点，与竞品形成差异化，提高消费者对产品的认知度和认可度。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强化品牌形象，提升品牌知名度和美誉度，增强消费者忠诚度。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利用节假日和特殊纪念日开展促销活动，提高销售额和市场份额。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节假日促销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通过与其他产品或服务的捆绑销售，增加销售量，提高客户满意度。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捆绑销售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针对不同客户群体提供折扣优惠，吸引更多消费者购买。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折扣优惠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客户沟通与互动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通过多种渠道与客户保持沟通，及时回应客户问题和需求，提高客户满意度。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客户信息收集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建立客户信息数据库，收集并整理客户信息，了解客户需求和偏好。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客户回访与关怀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定期回访客户，了解产品使用情况，提供必要的关怀和帮助，增强客户忠诚度。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https://d.book118.com/055343212201011121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2024-09-24T14:39:12.081</cp:lastPrinted>
  <dcterms:created xsi:type="dcterms:W3CDTF">2024-09-24T06:39:12Z</dcterms:created>
  <dcterms:modified xsi:type="dcterms:W3CDTF">2024-09-24T06:39:14Z</dcterms:modified>
</cp:coreProperties>
</file>