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9D6F2D-5D1D-458C-B305-B66D1BDECE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18265E-9BDC-43EA-B97F-12C457C6B9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3CE62B-B8E0-4BFC-94DA-3FB7521067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E1CD74-E080-4167-BE94-FD18D04E19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CB88B2C-B732-4659-8AB0-FCFEBC498C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2A781E7-B0FF-4E96-85F0-5F1DF6C51B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90B3B59-C762-4108-99B4-0787C7A61C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C78251-1238-4EEE-9B68-28FA759516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855556-6788-4EFA-BFED-640C884AD2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E6C4FF-FADB-410A-8306-8E6B75F47D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E532CB-8C7A-47D7-A5E5-08C90801F3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6000000010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如何正确地进行危化品特种作业人员安全操作</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汇报人：XX</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2024-01-15</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131516">
                    <a:alpha val="100000"/>
                  </a:srgbClr>
                </a:solidFill>
                <a:latin typeface="Microsoft Yahei"/>
                <a:ea typeface="Microsoft Yahei"/>
                <a:cs typeface="Microsoft Yahei"/>
              </a:rPr>
              <a:t>XX</a:t>
            </a: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危化品特种作业概述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危化品特种作业人员资质要求</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安全操作规范与流程</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应急处理措施与案例分析</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法律法规与标准解读</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总结回顾与展望未来发展趋势</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危化品特种作业概述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625" r="14625"/>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指具有易燃、易爆、有毒、有害和放射性等物质，在运输装卸和储存保管过程中易造成人员伤亡和财产损毁而需要特别保护的物品。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根据《危险化学品目录》，危化品可分为爆炸品、压缩气体和液化气体、易燃液体、易燃固体、自燃物品和遇湿易燃物品、氧化剂和有机过氧化物、毒害品和感染性物品、放射性物品、腐蚀品等。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特种作业范围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包括电工作业、焊接与热切割作业、高处作业、制冷与空调作业、煤矿安全作业、金属非金属矿山安全作业、石油天然气安全作业、冶金（有色）生产安全作业、危险化学品安全作业等。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特种作业特点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危险性大，容易发生人员伤亡事故，对操作者本人、他人及周围设施的安全有重大危害。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844" r="20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特种作业范围及特点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保障人身安全</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危化品特种作业人员接触的都是具有高度危险性的物品，稍有不慎就可能造成人身伤害甚至死亡。因此，安全操作是保障作业人员人身安全的首要条件。</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8667" r="8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防止财产损失</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危化品在运输、储存和使用过程中一旦发生事故，往往会造成巨大的财产损失。通过规范的安全操作，可以有效降低事故发生的概率，减少财产损失。</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维护社会稳定</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危化品事故不仅会造成人员伤亡和财产损失，还会对社会造成不良影响，如引起公众恐慌、影响社会稳定等。因此，加强危化品特种作业人员的安全操作培训和管理，对于维护社会稳定具有重要意义。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安全操作重要性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危化品特种作业人员资质要求</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通常要求作业人员年满18周岁，身体健康，无色盲、色弱等视觉缺陷。</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年龄和健康要求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9792" r="9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学历要求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8542" r="8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工作经验要求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50" r="16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一般要求作业人员具有初中及以上学历。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通常要求作业人员具有一定的相关工作经验，熟悉危化品的性质和操作流程。</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从业资格条件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61" b="166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包括危化品的基本知识、安全操作规程、应急处理措施等。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一般采用理论授课和实际操作相结合的方式，确保作业人员掌握必要的技能和知识。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培训内容与方式</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培训方式</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培训内容</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证书获取与更新</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证书获取</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作业人员需通过相关考试，获得危化品特种作业操作证书。</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证书更新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证书有一定的有效期，作业人员需在证书到期前参加复审或换证考试，确保证书的有效性。同时，作业人员应定期参加安全培训，不断提高自身的安全意识和操作技能。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安全操作规范与流程</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根据危化品的性质和作业环境，选择适当的防护服，如防化服、防静电服等。</a:t>
            </a:r>
          </a:p>
        </p:txBody>
      </p:sp>
      <p:pic>
        <p:nvPicPr>
          <p:cNvPr id="6" name="Picture 6"/>
          <p:cNvPicPr>
            <a:picLocks noChangeAspect="1"/>
          </p:cNvPicPr>
          <p:nvPr/>
        </p:nvPicPr>
        <p:blipFill>
          <a:blip r:embed="rId2"/>
          <a:srcRect t="16625" b="16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穿戴防护服</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根据作业需要，佩戴安全帽、防毒面具、防护眼镜、耳塞等防护用品。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佩戴防护用品</a:t>
            </a:r>
          </a:p>
        </p:txBody>
      </p:sp>
      <p:pic>
        <p:nvPicPr>
          <p:cNvPr id="10" name="Picture 10"/>
          <p:cNvPicPr>
            <a:picLocks noChangeAspect="1"/>
          </p:cNvPicPr>
          <p:nvPr/>
        </p:nvPicPr>
        <p:blipFill>
          <a:blip r:embed="rId3"/>
          <a:srcRect t="16748" b="1674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6625" b="16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作业前和作业过程中，保持个人卫生，禁止饮食、吸烟等行为，防止危化品通过口腔或皮肤进入体内。</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保持个人卫生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个人防护措施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在使用设备前，对设备进行检查，确保设备完好无损，符合安全要求。</a:t>
            </a:r>
          </a:p>
        </p:txBody>
      </p:sp>
      <p:pic>
        <p:nvPicPr>
          <p:cNvPr id="4" name="Picture 4"/>
          <p:cNvPicPr>
            <a:picLocks noChangeAspect="1"/>
          </p:cNvPicPr>
          <p:nvPr/>
        </p:nvPicPr>
        <p:blipFill>
          <a:blip r:embed="rId2"/>
          <a:srcRect t="16667" b="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16792" b="16792"/>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使用前检查</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按照设备操作规程正确操作设备，避免因操作不当引发事故。</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正确操作</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定期对设备进行维护保养，保持设备处于良好状态，延长设备使用寿命。</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维护保养</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设备使用与维护保养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https://d.book118.com/056000000010010041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2024-09-07T17:12:47.014</cp:lastPrinted>
  <dcterms:created xsi:type="dcterms:W3CDTF">2024-09-07T09:12:47Z</dcterms:created>
  <dcterms:modified xsi:type="dcterms:W3CDTF">2024-09-07T09:12:49Z</dcterms:modified>
</cp:coreProperties>
</file>