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8EDE6-EBA1-49DA-B7CA-3794AA335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881DB5-CBEE-4730-948B-91F01CC5F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8631C-0C40-4305-80B1-F6F674C80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929EA7-6D32-4158-856C-5B0CD86DC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E6A18F-B983-451F-9DF4-81F8A18FF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40B91C-66AC-40EA-B0EE-3455A547B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BE3F7B-4323-42F4-AAD3-5C495FF33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62AE75-2046-49C9-AAC4-4423C5A9D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B4FFC-0EB9-444F-BAAC-87713C264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C59C7-B750-4C6B-9DFE-0F53144B2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07B4BF-B15B-481B-8796-B1EBAF0DC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00005310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小学班会疾病预防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常见儿童疾病的预防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学校卫生与疾病预防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健康生活方式的养成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疾病预防的宣传教育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疾病预防的重要性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670" r="246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670" r="246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什么是疾病预防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它包括针对特定疾病的预防措施，如接种疫苗，以及促进健康生活方式和环境的综合措施。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疾病预防是指在疾病发生前采取一系列措施，以降低或消除疾病发生的风险。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减少医疗负担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预防疾病可以降低医疗保健系统的负担，减轻家庭和社会的经济压力。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预防疾病有助于人们保持良好的健康状况，提高生活质量和社会参与度。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降低疾病发生率和传播风险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有效的预防措施能够显著降低疾病的发生率和传播风险，保护个体和群体的健康。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疾病预防的意义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413" r="1341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疫苗接种是预防传染病最有效的方式之一，它通过激发人体免疫系统来抵抗病毒和细菌的入侵。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勤洗手、戴口罩、避免触摸眼睛和口鼻等部位，以及保持室内通风等个人卫生习惯有助于减少病原体传播。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保持个人卫生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均衡的饮食、适量的运动和充足的休息有助于增强身体免疫力，预防慢性疾病。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健康饮食和运动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改善环境卫生设施，如清洁水源、垃圾分类和减少环境污染等，有助于降低疾病发生的风险。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预防疾病的方法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常见儿童疾病的预防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感冒是一种常见的呼吸道疾病，可以通过增强免疫力、保持室内空气流通、勤洗手等方法预防。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冒是一种由病毒引起的呼吸道疾病，常见于儿童。预防感冒的关键是增强免疫力，让孩子保持充足的睡眠、适当的运动和均衡的饮食。同时，保持室内空气流通、避免接触病人、勤洗手等措施也能有效降低感染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感冒的预防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48" r="1464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腹泻是一种常见的消化系统疾病，可以通过注意饮食卫生、勤洗手、避免食用不洁食品等方法预防。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是一种常见的消化系统疾病，主要由细菌或病毒感染引起。预防腹泻的关键是注意饮食卫生，让孩子养成勤洗手的好习惯，避免食用不洁食品和饮用生水。在夏季，避免食用过多生冷食品也能有效降低腹泻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腹泻的预防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近视眼是一种常见的眼科疾病，可以通过控制用眼时间、保持正确的用眼姿势、定期检查等方法预防。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视眼是一种常见的眼科疾病，主要由于长时间近距离用眼、不良的用眼姿势等原因导致。预防近视眼的关键是控制用眼时间，让孩子保持正确的用眼姿势，如保持适当的阅读距离、避免长时间使用电子产品等。此外，定期进行眼科检查也是预防近视眼的重要措施之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近视眼的预防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龋齿的预防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龋齿是一种常见的口腔疾病，可以通过养成良好的口腔卫生习惯、控制糖分摄入等方法预防。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是一种常见的口腔疾病，主要由细菌和糖分共同作用引起。预防龋齿的关键是养成良好的口腔卫生习惯，如每天刷牙、漱口等。同时，控制糖分摄入也是预防龋齿的重要措施之一，家长应限制孩子过多食用含糖食品和饮料。定期进行口腔检查也是预防龋齿的重要措施之一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学校卫生与疾病预防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https://d.book118.com/056000053100010041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2024-09-08T04:39:49.649</cp:lastPrinted>
  <dcterms:created xsi:type="dcterms:W3CDTF">2024-09-07T20:39:49Z</dcterms:created>
  <dcterms:modified xsi:type="dcterms:W3CDTF">2024-09-07T20:39:51Z</dcterms:modified>
</cp:coreProperties>
</file>