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E30A6-CF9A-46BB-8AF6-51F805733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F049B-C44C-4744-A33E-66F78BF1D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90718-2820-40AA-8AAB-452587407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8FCB3-83F6-46EC-8898-30FD300A9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8A5969-14A6-4C1A-B531-C4D5BCE8F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98D7B2-1E3E-439A-959B-8747F963D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E3B154-2F3D-40CF-8D11-CCE982B09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3789A-980A-46F4-B4D4-F0F67C1AA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06308-BFAB-4E3A-9349-283866AA3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265CA-40DD-4F95-A622-AFCD9C3B5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B5129-04AB-4C81-AE43-215568BBF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0010010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建立服装品牌的品牌忠诚度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2024-01-10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品牌忠诚度概述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品牌形象与品牌忠诚度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产品与品牌忠诚度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价格与品牌忠诚度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顾客关系管理与品牌忠诚度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品牌传播与品牌忠诚度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品牌忠诚度概述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-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品牌忠诚度的定义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品牌忠诚度是指消费者对某一品牌的偏好和信任，这种偏好和信任是建立在消费者对品牌的认知、情感和行为等多个方面的基础上的。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品牌忠诚度的形成是一个长期的过程，需要品牌在产品质量、品牌形象、消费者体验等多个方面持续投入和提升。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品牌忠诚度能够吸引新客户并保持老客户的持续购买，从而提高市场份额。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提高市场份额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品牌忠诚度能够提升品牌的美誉度和知名度，从而增加品牌的价值。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提升品牌价值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品牌忠诚度能够降低品牌的营销成本，因为老客户更容易接受品牌的推广信息并产生购买行为。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降低营销成本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品牌忠诚度的重要性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r="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品质保障是建立品牌忠诚度的基石，只有产品质量得到消费者的认可，才能赢得消费者的信任。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品质保障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通过品牌形象塑造，传达品牌的价值观和理念，与消费者建立情感联系，增强消费者的归属感和认同感。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品牌形象塑造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提供优质的消费者体验是建立品牌忠诚度的关键，包括售前、售中和售后服务，以及产品的使用体验等。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提供优质的消费者体验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通过会员制度和积分奖励等营销手段，增加消费者的忠诚度和粘性，提高复购率和口碑传播。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会员制度和积分奖励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品牌忠诚度的建立过程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品牌形象与品牌忠诚度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r="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r="-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包括商标、名称、标志和口号等，是品牌最直接的表现形式。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品牌标识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与品牌相关的产品特性、质量、设计和价值等，直接影响消费者对品牌的认知。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产品形象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包括售前、售中和售后服务，良好的服务能增强消费者对品牌的信任感。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服务形象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指品牌所展现的独特性格和气质，与目标消费者的价值观和个性相契合。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品牌个性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品牌形象的构成要素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积极的品牌形象能引发消费者的共鸣，增强其对品牌的认同感。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提高消费者认同感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良好的品牌形象能引发消费者的正面口碑，进而扩大品牌影响力。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促进口碑传播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消费者对价格敏感度较低，更愿意为具有良好形象的服装支付溢价。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降低消费者价格敏感度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在面临负面事件时，良好的品牌形象有助于减轻危机对品牌的影响。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增强品牌危机应对能力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品牌形象对品牌忠诚度的影响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明确品牌定位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根据目标市场和消费者需求，明确品牌的定位和核心价值。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统一品牌传播信息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确保所有传播渠道传递的品牌信息一致，强化消费者对品牌的认知。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提供优质产品和服务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确保产品质量和服务的优良，是塑造积极品牌形象的基础。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加强与消费者的互动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通过线上线下活动、会员制度等方式，增强与消费者的互动和连接。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如何塑造积极的品牌形象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产品与品牌忠诚度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r="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持续改进产品质量是关键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服装企业应持续关注产品质量，不断改进和优化，以满足消费者需求和提高品牌忠诚度。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产品质量是品牌忠诚度的基石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只有当消费者对产品质量满意，才会对品牌产生信任感，进而形成品牌忠诚度。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质量不稳定影响品牌形象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如果产品质量不稳定，消费者会感到失望和不满，进而影响品牌形象和忠诚度。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产品质量对品牌忠诚度的影响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产品创新能够吸引消费者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在竞争激烈的服装市场中，产品创新是吸引消费者的重要手段之一。通过创新的产品设计、面料选择和制作工艺，能够吸引消费者的眼球，提高品牌知名度和忠诚度。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创新产品能够满足消费者需求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创新的产品能够更好地满足消费者的需求和喜好，从而提高消费者对品牌的满意度和忠诚度。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创新需要与品牌定位一致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在产品创新过程中，应保持与品牌定位的一致性，避免过度创新导致品牌形象模糊或偏离目标消费群体。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产品创新与品牌忠诚度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https://d.book118.com/056000100103010042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2024-09-09T18:48:19.586</cp:lastPrinted>
  <dcterms:created xsi:type="dcterms:W3CDTF">2024-09-09T10:48:19Z</dcterms:created>
  <dcterms:modified xsi:type="dcterms:W3CDTF">2024-09-09T10:48:21Z</dcterms:modified>
</cp:coreProperties>
</file>