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4F6D4-7768-4097-895A-EC42A134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064C8-A735-4E64-8AA5-1BE9FFA6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B0065-851B-46C6-9D48-F908456F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98417-DD66-4DF4-B16E-E4539951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E1606-DB44-42BE-8C0B-E3E0B8D6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9277BC-1ED3-429D-AA60-B8044FA21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02349-D274-4FF3-96DE-5D74E51A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95B47-7089-4292-AF49-3930F11AF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E8FFE-EA55-4622-8309-1ACBA539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FE6F7-E7DF-46C5-B8EC-71B5EE4A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77569-C05E-4214-972C-AC06BB365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01432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护理团队先进事迹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应对挑战与突发事件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团队成员均具有多年的护理经验，并经过严格的培训和考核，具备专业的护理技能和知识。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该团队与国内外的护理机构和医疗机构建立了广泛的合作关系，不断引进先进的护理理念和技术，提高护理服务水平。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该团队成立于2010年，由一批具有丰富护理经验和高度责任感的医护人员组成，专注于提供优质的护理服务。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该团队目前拥有50名医护人员，其中包括20名护士、10名医生、10名康复师和10名其他辅助人员。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团队成员均具备丰富的护理经验和专业技能，能够为患者提供全方位的护理服务。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675" b="467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该团队规模还在不断扩大中，计划在未来几年内增加至100名医护人员。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792" r="2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该团队曾多次获得国家和省级的护理服务奖项，得到了广泛的认可和赞誉。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该团队在国内外护理学术交流中多次获得荣誉和奖项，为我国护理事业的发展做出了积极贡献。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该团队还积极参与社会公益活动，为弱势群体提供免费的护理服务，展现了高度的社会责任感和爱心。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团队荣誉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护理团队成员具备丰富的专业知识和技能，能够提供高质量的护理服务。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定期进行护理培训和考核，提高护理人员的专业水平和服务质量。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严格遵守护理操作规程，确保患者安全和舒适。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护理团队注重与患者的沟通和交流，了解患者的需求和意见。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提供个性化护理服务，满足患者的特殊需求，提高患者满意度。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定期收集患者反馈，不断改进护理服务，提升患者满意度。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1875" b="11875"/>
          <a:stretch>
            <a:fillRect/>
          </a:stretch>
        </p:blipFill>
        <p:spPr>
          <a:xfrm>
            <a:off x="6603343" y="1773671"/>
            <a:ext cx="4619078" cy="4619079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250" b="182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护理科研成果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护理团队积极参与科研项目，开展临床研究和学术交流。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在国内外学术期刊上发表多篇论文，为护理学科的发展做出贡献。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将科研成果应用于临床实践，提高护理工作的科学性和有效性。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团队成员定期召开会议，分享工作进展、讨论问题、提出改进意见，确保信息畅通。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利用微信、钉钉等实时沟通工具，随时交流工作情况，快速解决问题。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实时沟通工具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根据团队成员的特长和经验，合理分配工作任务，确保工作高效推进。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团队成员之间相互尊重、信任，形成良好的工作氛围。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0" r="14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互助与支持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606" r="216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鼓励团队成员相互帮助、支持，共同应对挑战。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通过团队协作，促进团队成员个人能力的提升和职业发展。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https://d.book118.com/056000143235010042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2024-09-10T14:21:14.786</cp:lastPrinted>
  <dcterms:created xsi:type="dcterms:W3CDTF">2024-09-10T06:21:14Z</dcterms:created>
  <dcterms:modified xsi:type="dcterms:W3CDTF">2024-09-10T06:21:16Z</dcterms:modified>
</cp:coreProperties>
</file>