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C1DC13-D4FF-4889-9D9F-ABCCA24D3A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6D56B9-BDFC-4416-86B7-5AA8B120BB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D3A6E0-E69B-416E-9F2E-EB0AA8D7CE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AE8D64-3E21-4BA7-804D-577162D2AA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836F219-5040-4696-841D-B7A93C9EA6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87F177A-124F-4E73-8CB1-036037E921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45806CB-AE0E-42DF-92A4-8B45F61C1B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A87856-4E2D-4BA9-AB99-4A55ACEBD9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1AE8B0-35DE-4AF2-8D88-C33B8DCA2C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699B44-83DD-47B3-8C39-B8E763EF0B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3C0462-8625-4598-A02D-8A430A256E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6001035021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铁路工程量关键环节和控制要点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工程量清单编制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关键施工环节识别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工程量控制要点及方法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信息化手段在铁路工程量管理中的应用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铁路工程量管理实践与探索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工程量清单编制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铁路工程设计图纸、招标文件、技术规范等。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客观、公正、科学、合理，确保工程量的准确性和完整性。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编制依据和原则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原则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依据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计算精度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工程量计算结果应精确到小数点后两位，以反映工程量的实际情况。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计算单位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采用国际单位制，确保计算结果的准确性和可比性。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根据工程性质和特点，采用相应的计算方法，如断面法、平均断面法等。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工程量计算规则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项目设置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根据工程性质和部位，合理设置清单项目，确保项目的完整性和准确性。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对每个清单项目进行详细描述，包括项目特征、工作内容、计量单位等，以便于理解和实施。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563" r="255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清单项目设置与描述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某铁路路基工程工程量清单编制，包括路基土石方、排水设施、防护工程等项目的工程量计算。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某铁路桥梁工程工程量清单编制，包括桥梁基础、墩台、上部结构等项目的工程量计算。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某铁路隧道工程工程量清单编制，包括隧道开挖、支护、衬砌等项目的工程量计算。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关键施工环节识别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审查内容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施工图纸是否符合设计规范、技术标准及合同要求；是否满足施工条件和现场实际情况。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审查流程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组织专家或专业团队进行图纸会审，提出审查意见，经设计单位确认后，形成正式施工图纸。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重点关注图纸中的关键细节和可能存在的疏漏，确保施工图纸的准确性和可行性。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施工图纸审查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28" r="16528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优化目标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提高施工效率，降低成本，保障工程质量和安全。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优化措施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针对工程特点和实际情况，对施工方案进行改进和完善，如采用先进的施工技术和设备、优化施工流程等。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评估与决策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对优化后的施工方案进行综合评估，选择最优方案进行实施。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施工方案优化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工艺标准制定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针对关键施工工艺，制定相应的工艺标准和操作规程，确保施工工艺的规范化和标准化。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培训与交底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对施工人员进行关键施工工艺的培训和技术交底，确保他们熟练掌握关键施工工艺的操作技能和质量要求。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关键工艺识别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根据工程特点和施工要求，识别出对工程质量、安全、进度等具有重要影响的关键施工工艺。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关键施工工艺确定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选择具有代表性的铁路工程案例，对其关键施工环节进行深入分析。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案例选择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083" r="18083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从案例中提炼出成功的经验和教训，为类似工程的施工管理提供借鉴和参考。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经验总结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针对案例中暴露出的问题和不足，提出相应的改进措施和建议，完善铁路工程施工管理体系。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改进措施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工程量控制要点及方法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变更申请与审批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建立规范的变更申请和审批流程，确保变更的合理性和必要性。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变更影响评估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对变更申请进行影响评估，分析变更对工程量、工期和成本的影响。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变更实施与监控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按照批准的变更方案实施工程变更，并对实施过程进行监控和记录。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工程量变更管理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https://d.book118.com/056001035021010050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2024-09-15T05:47:09.560</cp:lastPrinted>
  <dcterms:created xsi:type="dcterms:W3CDTF">2024-09-14T21:47:09Z</dcterms:created>
  <dcterms:modified xsi:type="dcterms:W3CDTF">2024-09-14T21:47:11Z</dcterms:modified>
</cp:coreProperties>
</file>