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934F2-8350-472D-9744-7EEFCA6A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561D1-C1AB-46A5-8FFE-DE0AB463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6BF46-CD00-48E1-8D14-F327D3DE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A28E4-37C8-4F42-862A-6FAD496B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3DF97-8D61-4D92-844E-C54B7AAA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49D145-5D8A-448D-A186-667A3E6A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74974-55E9-4758-819F-05191813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F9C15-8733-4189-B7AF-0F82E99B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05656-3D75-4B66-B8AD-2B2DB4557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8C5F8-CF67-4DAC-9632-D94C1B690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4AD10-6654-4F6B-97C2-6EF33D9B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0124300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食品市场与营销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食品品牌建设与管理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食品市场营销挑战与对策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食品市场营销趋势与展望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食品市场概述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食品市场包括多个细分领域，如加工食品、饮料、乳制品、肉制品等，各领域市场规模和增长速度存在差异。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全球食品市场规模庞大，持续增长，受人口增长、经济发展和消费升级等因素驱动。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近年来，食品市场保持稳健增长，预计未来几年将保持这一趋势。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消费者对食品的需求日益多元化，包括口味、营养、健康、便捷等方面。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品质要求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消费者对食品品质的要求越来越高，注重食品安全、无添加、有机等方面。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随着健康意识的提高，消费者更加关注食品的营养成分和健康功能。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市场上存在众多食品企业，包括大型跨国公司和本土企业，它们在品牌、产品、渠道等方面展开竞争。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领先企业在市场中占据较大份额，但中小企业在细分领域和创新产品方面仍有发展空间。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食品市场竞争激烈，国内外品牌众多，市场集中度逐渐提高。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789" r="1078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确定目标消费者群体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通过市场调研，明确产品的目标消费者群体，包括年龄、性别、地域、消费习惯等方面的特征。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深入了解目标消费者群体的需求，包括对产品品质、口感、营养成分、包装等方面的要求。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对目标市场进行潜力评估，包括市场规模、增长趋势、竞争状况等方面的分析，以确定市场是否具有开发价值。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根据市场需求和企业资源，确定产品线的长度和宽度，以及不同产品之间的组合方式。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针对市场趋势和消费者需求，开发新产品，以满足市场的不断变化。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通过产品创新、品质提升、包装设计等手段，打造独特的产品卖点，以区别于竞争对手。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通过品牌塑造、品牌推广等手段，提升品牌知名度和美誉度，增强产品竞争力。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根据产品成本加上一定的利润比例来确定价格，以保证企业的盈利空间。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价格折扣与促销策略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根据竞争对手的价格水平来制定价格，以保持与竞争对手的价格竞争力。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根据市场需求和消费者心理预期来制定价格，以满足不同消费者的需求。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通过价格折扣、优惠券、满减等促销手段，刺激消费者购买欲望，提高销售量。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通过自有销售渠道，如直营店、官方网站等，直接向最终用户销售产品。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直接渠道策略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通过中间商、代理商等销售渠道，将产品分销到更广泛的市场。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间接渠道策略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结合线上销售和线下实体店的优势，打造全渠道销售模式，提高市场覆盖率。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与其他企业或品牌合作，共同开拓市场，实现资源共享和互利共赢。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渠道合作与联盟策略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31" r="167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42" r="148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通过电视、广播、报纸、杂志等媒体发布广告，提高产品知名度和曝光率。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通过公益活动、赞助活动等方式，提升企业形象和产品美誉度。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通过销售人员直接向客户推销产品，建立与客户之间的信任和合作关系。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通过店内促销、陈列展示等方式，刺激消费者购买欲望，提高销售量。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广告促销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公关促销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人员推销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食品品牌建设与管理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https://d.book118.com/056001243004010053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2024-09-19T15:31:16.386</cp:lastPrinted>
  <dcterms:created xsi:type="dcterms:W3CDTF">2024-09-19T07:31:16Z</dcterms:created>
  <dcterms:modified xsi:type="dcterms:W3CDTF">2024-09-19T07:31:18Z</dcterms:modified>
</cp:coreProperties>
</file>