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7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570FC8C-F527-491F-9A20-8A4EAFE77F59}" type="doc">
      <dgm:prSet loTypeId="urn:microsoft.com/office/officeart/2005/8/layout/target3" loCatId="list" qsTypeId="urn:microsoft.com/office/officeart/2005/8/quickstyle/3d1" qsCatId="3D" csTypeId="urn:microsoft.com/office/officeart/2005/8/colors/accent1_5" csCatId="accent1" phldr="1"/>
      <dgm:spPr/>
      <dgm:t>
        <a:bodyPr/>
        <a:lstStyle/>
        <a:p>
          <a:endParaRPr lang="zh-CN" altLang="en-US"/>
        </a:p>
      </dgm:t>
    </dgm:pt>
    <dgm:pt modelId="{C3334BB0-B8B4-4026-B752-31521F3A283F}" type="parTrans" cxnId="{3B754B81-D209-4CC0-832B-4E7F8CF250A8}">
      <dgm:prSet/>
      <dgm:spPr/>
      <dgm:t>
        <a:bodyPr/>
        <a:lstStyle/>
        <a:p>
          <a:endParaRPr lang="zh-CN" altLang="en-US"/>
        </a:p>
      </dgm:t>
    </dgm:pt>
    <dgm:pt modelId="{84F298B1-B692-4C6A-94AD-3530B15CD4CF}">
      <dgm:prSet phldrT="[文本]"/>
      <dgm:spPr/>
      <dgm:t>
        <a:bodyPr/>
        <a:lstStyle/>
        <a:p>
          <a:r>
            <a:rPr lang="zh-CN" altLang="en-US" smtClean="0"/>
            <a:t>聚类</a:t>
          </a:r>
          <a:endParaRPr lang="zh-CN" altLang="en-US"/>
        </a:p>
      </dgm:t>
    </dgm:pt>
    <dgm:pt modelId="{57DE953D-B189-4B9A-ACEB-DFD9ACAB7D7D}" type="parTrans" cxnId="{70C75889-FBF2-415C-A942-83D35D949BE7}">
      <dgm:prSet/>
      <dgm:spPr/>
      <dgm:t>
        <a:bodyPr/>
        <a:lstStyle/>
        <a:p>
          <a:endParaRPr lang="zh-CN" altLang="en-US"/>
        </a:p>
      </dgm:t>
    </dgm:pt>
    <dgm:pt modelId="{5A396209-A913-4360-ACBD-4F5AFE49AED4}">
      <dgm:prSet phldrT="[文本]"/>
      <dgm:spPr/>
      <dgm:t>
        <a:bodyPr/>
        <a:lstStyle/>
        <a:p>
          <a:r>
            <a:rPr lang="en-US" altLang="zh-CN" smtClean="0"/>
            <a:t>K-means</a:t>
          </a:r>
          <a:endParaRPr lang="zh-CN" altLang="en-US"/>
        </a:p>
      </dgm:t>
    </dgm:pt>
    <dgm:pt modelId="{62965648-419F-43FD-9405-A4C6B631C506}" type="sibTrans" cxnId="{70C75889-FBF2-415C-A942-83D35D949BE7}">
      <dgm:prSet/>
      <dgm:spPr/>
      <dgm:t>
        <a:bodyPr/>
        <a:lstStyle/>
        <a:p>
          <a:endParaRPr lang="zh-CN" altLang="en-US"/>
        </a:p>
      </dgm:t>
    </dgm:pt>
    <dgm:pt modelId="{42348E21-E391-48AE-87A1-3B957AFF9E21}" type="sibTrans" cxnId="{3B754B81-D209-4CC0-832B-4E7F8CF250A8}">
      <dgm:prSet/>
      <dgm:spPr/>
      <dgm:t>
        <a:bodyPr/>
        <a:lstStyle/>
        <a:p>
          <a:endParaRPr lang="zh-CN" altLang="en-US"/>
        </a:p>
      </dgm:t>
    </dgm:pt>
    <dgm:pt modelId="{947947AC-57CF-4AB7-A6BE-D919AC391818}" type="parTrans" cxnId="{06F6D024-5CED-4CBA-9711-F60720811030}">
      <dgm:prSet/>
      <dgm:spPr/>
      <dgm:t>
        <a:bodyPr/>
        <a:lstStyle/>
        <a:p>
          <a:endParaRPr lang="zh-CN" altLang="en-US"/>
        </a:p>
      </dgm:t>
    </dgm:pt>
    <dgm:pt modelId="{944C4DBC-C98D-4BC8-8383-431253F96011}">
      <dgm:prSet phldrT="[文本]"/>
      <dgm:spPr/>
      <dgm:t>
        <a:bodyPr/>
        <a:lstStyle/>
        <a:p>
          <a:r>
            <a:rPr lang="zh-CN" altLang="en-US" smtClean="0"/>
            <a:t>分类</a:t>
          </a:r>
          <a:endParaRPr lang="zh-CN" altLang="en-US"/>
        </a:p>
      </dgm:t>
    </dgm:pt>
    <dgm:pt modelId="{489D49EB-8209-469B-8821-3A98D4BD9343}" type="parTrans" cxnId="{11D79E67-50EB-48E3-848A-1597DB13E702}">
      <dgm:prSet/>
      <dgm:spPr/>
      <dgm:t>
        <a:bodyPr/>
        <a:lstStyle/>
        <a:p>
          <a:endParaRPr lang="zh-CN" altLang="en-US"/>
        </a:p>
      </dgm:t>
    </dgm:pt>
    <dgm:pt modelId="{CDC3CF28-42E5-4648-A41B-68988C953E7A}">
      <dgm:prSet phldrT="[文本]"/>
      <dgm:spPr/>
      <dgm:t>
        <a:bodyPr/>
        <a:lstStyle/>
        <a:p>
          <a:endParaRPr lang="zh-CN" altLang="en-US"/>
        </a:p>
      </dgm:t>
    </dgm:pt>
    <dgm:pt modelId="{7F7E0E5A-DB3D-4361-A8A9-D0B3610FCF0B}" type="sibTrans" cxnId="{11D79E67-50EB-48E3-848A-1597DB13E702}">
      <dgm:prSet/>
      <dgm:spPr/>
      <dgm:t>
        <a:bodyPr/>
        <a:lstStyle/>
        <a:p>
          <a:endParaRPr lang="zh-CN" altLang="en-US"/>
        </a:p>
      </dgm:t>
    </dgm:pt>
    <dgm:pt modelId="{30907178-8377-4437-AB1A-55AE5138F576}" type="parTrans" cxnId="{189461FA-3AB2-47C9-A993-CCECB89CEA86}">
      <dgm:prSet/>
      <dgm:spPr/>
      <dgm:t>
        <a:bodyPr/>
        <a:lstStyle/>
        <a:p>
          <a:endParaRPr lang="zh-CN" altLang="en-US"/>
        </a:p>
      </dgm:t>
    </dgm:pt>
    <dgm:pt modelId="{086BBEAC-A72E-4B96-AA9F-1B0C25F07C6B}">
      <dgm:prSet/>
      <dgm:spPr/>
      <dgm:t>
        <a:bodyPr/>
        <a:lstStyle/>
        <a:p>
          <a:r>
            <a:rPr lang="en-US" altLang="zh-CN" smtClean="0"/>
            <a:t>KNN</a:t>
          </a:r>
          <a:endParaRPr lang="en-US" altLang="zh-CN"/>
        </a:p>
      </dgm:t>
    </dgm:pt>
    <dgm:pt modelId="{D3DDD760-02A6-403C-8E2F-251F16FCF156}" type="sibTrans" cxnId="{189461FA-3AB2-47C9-A993-CCECB89CEA86}">
      <dgm:prSet/>
      <dgm:spPr/>
      <dgm:t>
        <a:bodyPr/>
        <a:lstStyle/>
        <a:p>
          <a:endParaRPr lang="zh-CN" altLang="en-US"/>
        </a:p>
      </dgm:t>
    </dgm:pt>
    <dgm:pt modelId="{4D9A7E13-3627-4E60-8972-A40E0DD8BB4F}" type="sibTrans" cxnId="{06F6D024-5CED-4CBA-9711-F60720811030}">
      <dgm:prSet/>
      <dgm:spPr/>
      <dgm:t>
        <a:bodyPr/>
        <a:lstStyle/>
        <a:p>
          <a:endParaRPr lang="zh-CN" altLang="en-US"/>
        </a:p>
      </dgm:t>
    </dgm:pt>
    <dgm:pt modelId="{07410DA8-1AF8-42CE-9A8A-975C251E29B9}" type="parTrans" cxnId="{8A7D9184-F384-4729-A414-19DE362E9422}">
      <dgm:prSet/>
      <dgm:spPr/>
      <dgm:t>
        <a:bodyPr/>
        <a:lstStyle/>
        <a:p>
          <a:endParaRPr lang="zh-CN" altLang="en-US"/>
        </a:p>
      </dgm:t>
    </dgm:pt>
    <dgm:pt modelId="{90768D1C-55AD-419D-AE2F-CA9F206B49DD}">
      <dgm:prSet phldrT="[文本]"/>
      <dgm:spPr/>
      <dgm:t>
        <a:bodyPr/>
        <a:lstStyle/>
        <a:p>
          <a:r>
            <a:rPr lang="zh-CN" altLang="en-US" smtClean="0"/>
            <a:t>关联规则</a:t>
          </a:r>
          <a:endParaRPr lang="zh-CN" altLang="en-US"/>
        </a:p>
      </dgm:t>
    </dgm:pt>
    <dgm:pt modelId="{B9660862-C6FB-4824-972A-EDA1CADCE524}" type="parTrans" cxnId="{2FD41541-5B9E-4598-8BB3-5D18CE50F9FB}">
      <dgm:prSet/>
      <dgm:spPr/>
      <dgm:t>
        <a:bodyPr/>
        <a:lstStyle/>
        <a:p>
          <a:endParaRPr lang="zh-CN" altLang="en-US"/>
        </a:p>
      </dgm:t>
    </dgm:pt>
    <dgm:pt modelId="{9789A1F8-895A-4637-AF1B-16EA8941CFEA}">
      <dgm:prSet phldrT="[文本]"/>
      <dgm:spPr/>
      <dgm:t>
        <a:bodyPr/>
        <a:lstStyle/>
        <a:p>
          <a:r>
            <a:rPr lang="en-US" altLang="zh-CN" err="1" smtClean="0"/>
            <a:t>Apriori</a:t>
          </a:r>
          <a:endParaRPr lang="zh-CN" altLang="en-US"/>
        </a:p>
      </dgm:t>
    </dgm:pt>
    <dgm:pt modelId="{2A2A57AA-8251-4D22-99F2-29443EBABAD7}" type="sibTrans" cxnId="{2FD41541-5B9E-4598-8BB3-5D18CE50F9FB}">
      <dgm:prSet/>
      <dgm:spPr/>
      <dgm:t>
        <a:bodyPr/>
        <a:lstStyle/>
        <a:p>
          <a:endParaRPr lang="zh-CN" altLang="en-US"/>
        </a:p>
      </dgm:t>
    </dgm:pt>
    <dgm:pt modelId="{C9BD52A9-E463-40D0-B848-AC9BF8097EB6}" type="parTrans" cxnId="{45507928-5A6D-41BB-86B1-CC7A37121594}">
      <dgm:prSet/>
      <dgm:spPr/>
      <dgm:t>
        <a:bodyPr/>
        <a:lstStyle/>
        <a:p>
          <a:endParaRPr lang="zh-CN" altLang="en-US"/>
        </a:p>
      </dgm:t>
    </dgm:pt>
    <dgm:pt modelId="{71D34C85-99DA-4338-8E6F-CCF7CAD74177}">
      <dgm:prSet phldrT="[文本]"/>
      <dgm:spPr/>
      <dgm:t>
        <a:bodyPr/>
        <a:lstStyle/>
        <a:p>
          <a:r>
            <a:rPr lang="en-US" altLang="zh-CN" smtClean="0"/>
            <a:t>FP-growth</a:t>
          </a:r>
          <a:endParaRPr lang="zh-CN" altLang="en-US"/>
        </a:p>
      </dgm:t>
    </dgm:pt>
    <dgm:pt modelId="{B44259FF-B57E-4434-A9C0-B10E43DA7519}" type="sibTrans" cxnId="{45507928-5A6D-41BB-86B1-CC7A37121594}">
      <dgm:prSet/>
      <dgm:spPr/>
      <dgm:t>
        <a:bodyPr/>
        <a:lstStyle/>
        <a:p>
          <a:endParaRPr lang="zh-CN" altLang="en-US"/>
        </a:p>
      </dgm:t>
    </dgm:pt>
    <dgm:pt modelId="{B1680422-437C-4FC4-941A-10837BEB4B9D}" type="sibTrans" cxnId="{8A7D9184-F384-4729-A414-19DE362E9422}">
      <dgm:prSet/>
      <dgm:spPr/>
      <dgm:t>
        <a:bodyPr/>
        <a:lstStyle/>
        <a:p>
          <a:endParaRPr lang="zh-CN" altLang="en-US"/>
        </a:p>
      </dgm:t>
    </dgm:pt>
    <dgm:pt modelId="{7E53B56A-E5A6-4C71-A0AF-EE484D064129}" type="parTrans" cxnId="{14BD0F3A-7CFC-4D94-B0D5-02F71B4EFD1B}">
      <dgm:prSet/>
      <dgm:spPr/>
      <dgm:t>
        <a:bodyPr/>
        <a:lstStyle/>
        <a:p>
          <a:endParaRPr lang="zh-CN" altLang="en-US"/>
        </a:p>
      </dgm:t>
    </dgm:pt>
    <dgm:pt modelId="{34E33221-4D2C-448B-89FB-EEA26E001774}">
      <dgm:prSet phldrT="[文本]"/>
      <dgm:spPr/>
      <dgm:t>
        <a:bodyPr/>
        <a:lstStyle/>
        <a:p>
          <a:r>
            <a:rPr lang="zh-CN" altLang="en-US" smtClean="0"/>
            <a:t>预测</a:t>
          </a:r>
          <a:endParaRPr lang="zh-CN" altLang="en-US"/>
        </a:p>
      </dgm:t>
    </dgm:pt>
    <dgm:pt modelId="{7BD6E065-B45F-4AD5-AD14-C99AA1670E3D}" type="parTrans" cxnId="{17373BB2-0E8A-4903-86F8-F55B52936C12}">
      <dgm:prSet/>
      <dgm:spPr/>
      <dgm:t>
        <a:bodyPr/>
        <a:lstStyle/>
        <a:p>
          <a:endParaRPr lang="zh-CN" altLang="en-US"/>
        </a:p>
      </dgm:t>
    </dgm:pt>
    <dgm:pt modelId="{6538FA9C-2CE2-450C-8B04-023FF78CE402}">
      <dgm:prSet phldrT="[文本]"/>
      <dgm:spPr/>
      <dgm:t>
        <a:bodyPr/>
        <a:lstStyle/>
        <a:p>
          <a:r>
            <a:rPr lang="en-US" altLang="zh-CN" smtClean="0"/>
            <a:t>ID3</a:t>
          </a:r>
          <a:endParaRPr lang="zh-CN" altLang="en-US"/>
        </a:p>
      </dgm:t>
    </dgm:pt>
    <dgm:pt modelId="{4CBF17E4-AE38-42D9-8F90-0473D54E9DFE}" type="sibTrans" cxnId="{17373BB2-0E8A-4903-86F8-F55B52936C12}">
      <dgm:prSet/>
      <dgm:spPr/>
      <dgm:t>
        <a:bodyPr/>
        <a:lstStyle/>
        <a:p>
          <a:endParaRPr lang="zh-CN" altLang="en-US"/>
        </a:p>
      </dgm:t>
    </dgm:pt>
    <dgm:pt modelId="{F2F23A07-CA72-43FD-B60C-AEBE6E28B961}" type="parTrans" cxnId="{BA8CB4E4-C759-4D7C-B80B-EA4E450E8C97}">
      <dgm:prSet/>
      <dgm:spPr/>
      <dgm:t>
        <a:bodyPr/>
        <a:lstStyle/>
        <a:p>
          <a:endParaRPr lang="zh-CN" altLang="en-US"/>
        </a:p>
      </dgm:t>
    </dgm:pt>
    <dgm:pt modelId="{C0966A80-9AFB-4CF6-8F18-FCA2CECFA307}">
      <dgm:prSet/>
      <dgm:spPr/>
      <dgm:t>
        <a:bodyPr/>
        <a:lstStyle/>
        <a:p>
          <a:r>
            <a:rPr lang="en-US" altLang="zh-CN" smtClean="0"/>
            <a:t>C45</a:t>
          </a:r>
          <a:endParaRPr lang="zh-CN" altLang="en-US"/>
        </a:p>
      </dgm:t>
    </dgm:pt>
    <dgm:pt modelId="{A1583289-A3D3-403A-A2BB-0542CD76CA52}" type="sibTrans" cxnId="{BA8CB4E4-C759-4D7C-B80B-EA4E450E8C97}">
      <dgm:prSet/>
      <dgm:spPr/>
      <dgm:t>
        <a:bodyPr/>
        <a:lstStyle/>
        <a:p>
          <a:endParaRPr lang="zh-CN" altLang="en-US"/>
        </a:p>
      </dgm:t>
    </dgm:pt>
    <dgm:pt modelId="{EC493F1F-29DB-4D3A-9FE6-B5369DA3E5EE}" type="sibTrans" cxnId="{14BD0F3A-7CFC-4D94-B0D5-02F71B4EFD1B}">
      <dgm:prSet/>
      <dgm:spPr/>
      <dgm:t>
        <a:bodyPr/>
        <a:lstStyle/>
        <a:p>
          <a:endParaRPr lang="zh-CN" altLang="en-US"/>
        </a:p>
      </dgm:t>
    </dgm:pt>
    <dgm:pt modelId="{A45E6F9D-A615-42A0-96CB-590A081C3A5F}" type="pres">
      <dgm:prSet presAssocID="{A570FC8C-F527-491F-9A20-8A4EAFE77F59}" presName="Name0">
        <dgm:presLayoutVars>
          <dgm:chMax val="7"/>
          <dgm:dir/>
          <dgm:animLvl val="lvl"/>
          <dgm:resizeHandles val="exact"/>
        </dgm:presLayoutVars>
      </dgm:prSet>
      <dgm:spPr/>
      <dgm:t>
        <a:bodyPr/>
        <a:lstStyle/>
        <a:p>
          <a:endParaRPr lang="zh-CN" altLang="en-US"/>
        </a:p>
      </dgm:t>
    </dgm:pt>
    <dgm:pt modelId="{F8A85662-6E4B-4E36-A5B8-C69FB7E53AF0}" type="pres">
      <dgm:prSet presAssocID="{84F298B1-B692-4C6A-94AD-3530B15CD4CF}" presName="circle1" presStyleLbl="node1" presStyleCnt="4"/>
      <dgm:spPr/>
      <dgm:t>
        <a:bodyPr/>
        <a:lstStyle/>
        <a:p>
          <a:endParaRPr lang="zh-CN" altLang="en-US"/>
        </a:p>
      </dgm:t>
    </dgm:pt>
    <dgm:pt modelId="{5B25CD4C-DFFC-4BE5-A521-6E925B0705F0}" type="pres">
      <dgm:prSet presAssocID="{84F298B1-B692-4C6A-94AD-3530B15CD4CF}" presName="space"/>
      <dgm:spPr/>
      <dgm:t>
        <a:bodyPr/>
        <a:lstStyle/>
        <a:p>
          <a:endParaRPr lang="zh-CN" altLang="en-US"/>
        </a:p>
      </dgm:t>
    </dgm:pt>
    <dgm:pt modelId="{870B2358-48AD-4050-AFDA-C9ED4CCFB4FD}" type="pres">
      <dgm:prSet presAssocID="{84F298B1-B692-4C6A-94AD-3530B15CD4CF}" presName="rect1" presStyleLbl="alignAcc1" presStyleCnt="4"/>
      <dgm:spPr/>
      <dgm:t>
        <a:bodyPr/>
        <a:lstStyle/>
        <a:p>
          <a:endParaRPr lang="zh-CN" altLang="en-US"/>
        </a:p>
      </dgm:t>
    </dgm:pt>
    <dgm:pt modelId="{CC0FA29F-7B42-4C28-8337-92E6A625CA70}" type="pres">
      <dgm:prSet presAssocID="{944C4DBC-C98D-4BC8-8383-431253F96011}" presName="vertSpace2" presStyleLbl="node1" presStyleIdx="1" presStyleCnt="4"/>
      <dgm:spPr/>
      <dgm:t>
        <a:bodyPr/>
        <a:lstStyle/>
        <a:p>
          <a:endParaRPr lang="zh-CN" altLang="en-US"/>
        </a:p>
      </dgm:t>
    </dgm:pt>
    <dgm:pt modelId="{00242953-CE5D-4A51-B204-4E247A7056B9}" type="pres">
      <dgm:prSet presAssocID="{944C4DBC-C98D-4BC8-8383-431253F96011}" presName="circle2" presStyleLbl="node1" presStyleIdx="1" presStyleCnt="4"/>
      <dgm:spPr/>
      <dgm:t>
        <a:bodyPr/>
        <a:lstStyle/>
        <a:p>
          <a:endParaRPr lang="zh-CN" altLang="en-US"/>
        </a:p>
      </dgm:t>
    </dgm:pt>
    <dgm:pt modelId="{B61050DF-1C5A-438A-90D5-F63BE5BB054A}" type="pres">
      <dgm:prSet presAssocID="{944C4DBC-C98D-4BC8-8383-431253F96011}" presName="rect2" presStyleLbl="alignAcc1" presStyleIdx="1" presStyleCnt="4"/>
      <dgm:spPr/>
      <dgm:t>
        <a:bodyPr/>
        <a:lstStyle/>
        <a:p>
          <a:endParaRPr lang="zh-CN" altLang="en-US"/>
        </a:p>
      </dgm:t>
    </dgm:pt>
    <dgm:pt modelId="{D8CDDE01-3666-4824-B29B-39458D9FCA54}" type="pres">
      <dgm:prSet presAssocID="{90768D1C-55AD-419D-AE2F-CA9F206B49DD}" presName="vertSpace3" presStyleLbl="node1" presStyleIdx="2" presStyleCnt="4"/>
      <dgm:spPr/>
      <dgm:t>
        <a:bodyPr/>
        <a:lstStyle/>
        <a:p>
          <a:endParaRPr lang="zh-CN" altLang="en-US"/>
        </a:p>
      </dgm:t>
    </dgm:pt>
    <dgm:pt modelId="{17FB0DE7-F7C8-406F-8EC1-C904D414E3E2}" type="pres">
      <dgm:prSet presAssocID="{90768D1C-55AD-419D-AE2F-CA9F206B49DD}" presName="circle3" presStyleLbl="node1" presStyleIdx="2" presStyleCnt="4"/>
      <dgm:spPr/>
      <dgm:t>
        <a:bodyPr/>
        <a:lstStyle/>
        <a:p>
          <a:endParaRPr lang="zh-CN" altLang="en-US"/>
        </a:p>
      </dgm:t>
    </dgm:pt>
    <dgm:pt modelId="{7AE7EE76-ECC1-42CB-A2AB-39B2E943322C}" type="pres">
      <dgm:prSet presAssocID="{90768D1C-55AD-419D-AE2F-CA9F206B49DD}" presName="rect3" presStyleLbl="alignAcc1" presStyleIdx="2" presStyleCnt="4"/>
      <dgm:spPr/>
      <dgm:t>
        <a:bodyPr/>
        <a:lstStyle/>
        <a:p>
          <a:endParaRPr lang="zh-CN" altLang="en-US"/>
        </a:p>
      </dgm:t>
    </dgm:pt>
    <dgm:pt modelId="{6663C6A6-DD35-41EC-B7AC-986C5AA239EA}" type="pres">
      <dgm:prSet presAssocID="{34E33221-4D2C-448B-89FB-EEA26E001774}" presName="vertSpace4" presStyleLbl="node1" presStyleIdx="3" presStyleCnt="4"/>
      <dgm:spPr/>
      <dgm:t>
        <a:bodyPr/>
        <a:lstStyle/>
        <a:p>
          <a:endParaRPr lang="zh-CN" altLang="en-US"/>
        </a:p>
      </dgm:t>
    </dgm:pt>
    <dgm:pt modelId="{C73E5ABB-3DFB-443F-8FC2-0BCAD3857BE1}" type="pres">
      <dgm:prSet presAssocID="{34E33221-4D2C-448B-89FB-EEA26E001774}" presName="circle4" presStyleLbl="node1" presStyleIdx="3" presStyleCnt="4"/>
      <dgm:spPr/>
      <dgm:t>
        <a:bodyPr/>
        <a:lstStyle/>
        <a:p>
          <a:endParaRPr lang="zh-CN" altLang="en-US"/>
        </a:p>
      </dgm:t>
    </dgm:pt>
    <dgm:pt modelId="{F151BDAC-978D-472E-BEE5-F57A66ED354C}" type="pres">
      <dgm:prSet presAssocID="{34E33221-4D2C-448B-89FB-EEA26E001774}" presName="rect4" presStyleLbl="alignAcc1" presStyleIdx="3" presStyleCnt="4"/>
      <dgm:spPr/>
      <dgm:t>
        <a:bodyPr/>
        <a:lstStyle/>
        <a:p>
          <a:endParaRPr lang="zh-CN" altLang="en-US"/>
        </a:p>
      </dgm:t>
    </dgm:pt>
    <dgm:pt modelId="{852C076C-B4A8-4EF7-8A81-28114FBC93C4}" type="pres">
      <dgm:prSet presAssocID="{84F298B1-B692-4C6A-94AD-3530B15CD4CF}" presName="rect1ParTx" presStyleLbl="alignAcc1" presStyleCnt="4">
        <dgm:presLayoutVars>
          <dgm:chMax val="1"/>
          <dgm:bulletEnabled val="1"/>
        </dgm:presLayoutVars>
      </dgm:prSet>
      <dgm:spPr/>
      <dgm:t>
        <a:bodyPr/>
        <a:lstStyle/>
        <a:p>
          <a:endParaRPr lang="zh-CN" altLang="en-US"/>
        </a:p>
      </dgm:t>
    </dgm:pt>
    <dgm:pt modelId="{27A4623D-93E2-489E-81CC-BB92A0783FDF}" type="pres">
      <dgm:prSet presAssocID="{84F298B1-B692-4C6A-94AD-3530B15CD4CF}" presName="rect1ChTx" presStyleLbl="alignAcc1" presStyleCnt="4" custLinFactNeighborX="1205">
        <dgm:presLayoutVars>
          <dgm:bulletEnabled val="1"/>
        </dgm:presLayoutVars>
      </dgm:prSet>
      <dgm:spPr/>
      <dgm:t>
        <a:bodyPr/>
        <a:lstStyle/>
        <a:p>
          <a:endParaRPr lang="zh-CN" altLang="en-US"/>
        </a:p>
      </dgm:t>
    </dgm:pt>
    <dgm:pt modelId="{59597565-8CE4-4626-A829-C4FBD47842C0}" type="pres">
      <dgm:prSet presAssocID="{944C4DBC-C98D-4BC8-8383-431253F96011}" presName="rect2ParTx" presStyleLbl="alignAcc1" presStyleIdx="1" presStyleCnt="4">
        <dgm:presLayoutVars>
          <dgm:chMax val="1"/>
          <dgm:bulletEnabled val="1"/>
        </dgm:presLayoutVars>
      </dgm:prSet>
      <dgm:spPr/>
      <dgm:t>
        <a:bodyPr/>
        <a:lstStyle/>
        <a:p>
          <a:endParaRPr lang="zh-CN" altLang="en-US"/>
        </a:p>
      </dgm:t>
    </dgm:pt>
    <dgm:pt modelId="{5F03BA19-AB35-45A7-9C8C-C127D8B88DC5}" type="pres">
      <dgm:prSet presAssocID="{944C4DBC-C98D-4BC8-8383-431253F96011}" presName="rect2ChTx" presStyleLbl="alignAcc1" presStyleIdx="1" presStyleCnt="4" custLinFactNeighborX="1205" custLinFactNeighborY="-23875">
        <dgm:presLayoutVars>
          <dgm:bulletEnabled val="1"/>
        </dgm:presLayoutVars>
      </dgm:prSet>
      <dgm:spPr/>
      <dgm:t>
        <a:bodyPr/>
        <a:lstStyle/>
        <a:p>
          <a:endParaRPr lang="zh-CN" altLang="en-US"/>
        </a:p>
      </dgm:t>
    </dgm:pt>
    <dgm:pt modelId="{F46A7C4E-74DA-455B-B676-EE4C65035C08}" type="pres">
      <dgm:prSet presAssocID="{90768D1C-55AD-419D-AE2F-CA9F206B49DD}" presName="rect3ParTx" presStyleLbl="alignAcc1" presStyleIdx="2" presStyleCnt="4">
        <dgm:presLayoutVars>
          <dgm:chMax val="1"/>
          <dgm:bulletEnabled val="1"/>
        </dgm:presLayoutVars>
      </dgm:prSet>
      <dgm:spPr/>
      <dgm:t>
        <a:bodyPr/>
        <a:lstStyle/>
        <a:p>
          <a:endParaRPr lang="zh-CN" altLang="en-US"/>
        </a:p>
      </dgm:t>
    </dgm:pt>
    <dgm:pt modelId="{EC5F1E2B-D4DD-441F-A913-7ED6947C5CED}" type="pres">
      <dgm:prSet presAssocID="{90768D1C-55AD-419D-AE2F-CA9F206B49DD}" presName="rect3ChTx" presStyleLbl="alignAcc1" presStyleIdx="2" presStyleCnt="4">
        <dgm:presLayoutVars>
          <dgm:bulletEnabled val="1"/>
        </dgm:presLayoutVars>
      </dgm:prSet>
      <dgm:spPr/>
      <dgm:t>
        <a:bodyPr/>
        <a:lstStyle/>
        <a:p>
          <a:endParaRPr lang="zh-CN" altLang="en-US"/>
        </a:p>
      </dgm:t>
    </dgm:pt>
    <dgm:pt modelId="{5BFD259E-991F-4A1D-8244-BA7A90DCB091}" type="pres">
      <dgm:prSet presAssocID="{34E33221-4D2C-448B-89FB-EEA26E001774}" presName="rect4ParTx" presStyleLbl="alignAcc1" presStyleIdx="3" presStyleCnt="4">
        <dgm:presLayoutVars>
          <dgm:chMax val="1"/>
          <dgm:bulletEnabled val="1"/>
        </dgm:presLayoutVars>
      </dgm:prSet>
      <dgm:spPr/>
      <dgm:t>
        <a:bodyPr/>
        <a:lstStyle/>
        <a:p>
          <a:endParaRPr lang="zh-CN" altLang="en-US"/>
        </a:p>
      </dgm:t>
    </dgm:pt>
    <dgm:pt modelId="{CB613546-403A-4B28-921B-19D8EFFF5A31}" type="pres">
      <dgm:prSet presAssocID="{34E33221-4D2C-448B-89FB-EEA26E001774}" presName="rect4ChTx" presStyleLbl="alignAcc1" presStyleIdx="3" presStyleCnt="4">
        <dgm:presLayoutVars>
          <dgm:bulletEnabled val="1"/>
        </dgm:presLayoutVars>
      </dgm:prSet>
      <dgm:spPr/>
      <dgm:t>
        <a:bodyPr/>
        <a:lstStyle/>
        <a:p>
          <a:endParaRPr lang="zh-CN" altLang="en-US"/>
        </a:p>
      </dgm:t>
    </dgm:pt>
  </dgm:ptLst>
  <dgm:cxnLst>
    <dgm:cxn modelId="{3B754B81-D209-4CC0-832B-4E7F8CF250A8}" srcId="{A570FC8C-F527-491F-9A20-8A4EAFE77F59}" destId="{84F298B1-B692-4C6A-94AD-3530B15CD4CF}" srcOrd="0" destOrd="0" parTransId="{C3334BB0-B8B4-4026-B752-31521F3A283F}" sibTransId="{42348E21-E391-48AE-87A1-3B957AFF9E21}"/>
    <dgm:cxn modelId="{70C75889-FBF2-415C-A942-83D35D949BE7}" srcId="{84F298B1-B692-4C6A-94AD-3530B15CD4CF}" destId="{5A396209-A913-4360-ACBD-4F5AFE49AED4}" srcOrd="0" destOrd="0" parTransId="{57DE953D-B189-4B9A-ACEB-DFD9ACAB7D7D}" sibTransId="{62965648-419F-43FD-9405-A4C6B631C506}"/>
    <dgm:cxn modelId="{06F6D024-5CED-4CBA-9711-F60720811030}" srcId="{A570FC8C-F527-491F-9A20-8A4EAFE77F59}" destId="{944C4DBC-C98D-4BC8-8383-431253F96011}" srcOrd="1" destOrd="0" parTransId="{947947AC-57CF-4AB7-A6BE-D919AC391818}" sibTransId="{4D9A7E13-3627-4E60-8972-A40E0DD8BB4F}"/>
    <dgm:cxn modelId="{11D79E67-50EB-48E3-848A-1597DB13E702}" srcId="{944C4DBC-C98D-4BC8-8383-431253F96011}" destId="{CDC3CF28-42E5-4648-A41B-68988C953E7A}" srcOrd="0" destOrd="0" parTransId="{489D49EB-8209-469B-8821-3A98D4BD9343}" sibTransId="{7F7E0E5A-DB3D-4361-A8A9-D0B3610FCF0B}"/>
    <dgm:cxn modelId="{189461FA-3AB2-47C9-A993-CCECB89CEA86}" srcId="{944C4DBC-C98D-4BC8-8383-431253F96011}" destId="{086BBEAC-A72E-4B96-AA9F-1B0C25F07C6B}" srcOrd="1" destOrd="0" parTransId="{30907178-8377-4437-AB1A-55AE5138F576}" sibTransId="{D3DDD760-02A6-403C-8E2F-251F16FCF156}"/>
    <dgm:cxn modelId="{8A7D9184-F384-4729-A414-19DE362E9422}" srcId="{A570FC8C-F527-491F-9A20-8A4EAFE77F59}" destId="{90768D1C-55AD-419D-AE2F-CA9F206B49DD}" srcOrd="2" destOrd="0" parTransId="{07410DA8-1AF8-42CE-9A8A-975C251E29B9}" sibTransId="{B1680422-437C-4FC4-941A-10837BEB4B9D}"/>
    <dgm:cxn modelId="{2FD41541-5B9E-4598-8BB3-5D18CE50F9FB}" srcId="{90768D1C-55AD-419D-AE2F-CA9F206B49DD}" destId="{9789A1F8-895A-4637-AF1B-16EA8941CFEA}" srcOrd="0" destOrd="0" parTransId="{B9660862-C6FB-4824-972A-EDA1CADCE524}" sibTransId="{2A2A57AA-8251-4D22-99F2-29443EBABAD7}"/>
    <dgm:cxn modelId="{45507928-5A6D-41BB-86B1-CC7A37121594}" srcId="{90768D1C-55AD-419D-AE2F-CA9F206B49DD}" destId="{71D34C85-99DA-4338-8E6F-CCF7CAD74177}" srcOrd="1" destOrd="0" parTransId="{C9BD52A9-E463-40D0-B848-AC9BF8097EB6}" sibTransId="{B44259FF-B57E-4434-A9C0-B10E43DA7519}"/>
    <dgm:cxn modelId="{14BD0F3A-7CFC-4D94-B0D5-02F71B4EFD1B}" srcId="{A570FC8C-F527-491F-9A20-8A4EAFE77F59}" destId="{34E33221-4D2C-448B-89FB-EEA26E001774}" srcOrd="3" destOrd="0" parTransId="{7E53B56A-E5A6-4C71-A0AF-EE484D064129}" sibTransId="{EC493F1F-29DB-4D3A-9FE6-B5369DA3E5EE}"/>
    <dgm:cxn modelId="{17373BB2-0E8A-4903-86F8-F55B52936C12}" srcId="{34E33221-4D2C-448B-89FB-EEA26E001774}" destId="{6538FA9C-2CE2-450C-8B04-023FF78CE402}" srcOrd="0" destOrd="0" parTransId="{7BD6E065-B45F-4AD5-AD14-C99AA1670E3D}" sibTransId="{4CBF17E4-AE38-42D9-8F90-0473D54E9DFE}"/>
    <dgm:cxn modelId="{BA8CB4E4-C759-4D7C-B80B-EA4E450E8C97}" srcId="{34E33221-4D2C-448B-89FB-EEA26E001774}" destId="{C0966A80-9AFB-4CF6-8F18-FCA2CECFA307}" srcOrd="1" destOrd="0" parTransId="{F2F23A07-CA72-43FD-B60C-AEBE6E28B961}" sibTransId="{A1583289-A3D3-403A-A2BB-0542CD76CA52}"/>
    <dgm:cxn modelId="{BD15F753-12D7-4866-A3A1-47996FBA5C08}" type="presOf" srcId="{A570FC8C-F527-491F-9A20-8A4EAFE77F59}" destId="{A45E6F9D-A615-42A0-96CB-590A081C3A5F}" srcOrd="0" destOrd="0" presId="urn:microsoft.com/office/officeart/2005/8/layout/target3"/>
    <dgm:cxn modelId="{7B7F9C60-7CA4-4022-A749-12A9B97F3DC9}" type="presParOf" srcId="{A45E6F9D-A615-42A0-96CB-590A081C3A5F}" destId="{F8A85662-6E4B-4E36-A5B8-C69FB7E53AF0}" srcOrd="0" destOrd="0" presId="urn:microsoft.com/office/officeart/2005/8/layout/target3"/>
    <dgm:cxn modelId="{90CB747D-CEE8-4FC0-A73F-39CD7FDC7560}" type="presParOf" srcId="{A45E6F9D-A615-42A0-96CB-590A081C3A5F}" destId="{5B25CD4C-DFFC-4BE5-A521-6E925B0705F0}" srcOrd="1" destOrd="0" presId="urn:microsoft.com/office/officeart/2005/8/layout/target3"/>
    <dgm:cxn modelId="{83B4EB13-108A-4DD4-8AE6-E93962D379E9}" type="presParOf" srcId="{A45E6F9D-A615-42A0-96CB-590A081C3A5F}" destId="{870B2358-48AD-4050-AFDA-C9ED4CCFB4FD}" srcOrd="2" destOrd="0" presId="urn:microsoft.com/office/officeart/2005/8/layout/target3"/>
    <dgm:cxn modelId="{C75105D7-E8C0-4531-B025-AB70741FDA29}" type="presOf" srcId="{84F298B1-B692-4C6A-94AD-3530B15CD4CF}" destId="{870B2358-48AD-4050-AFDA-C9ED4CCFB4FD}" srcOrd="0" destOrd="0" presId="urn:microsoft.com/office/officeart/2005/8/layout/target3"/>
    <dgm:cxn modelId="{2E161738-9B3E-4FE8-9FF8-BA010C9BC02F}" type="presParOf" srcId="{A45E6F9D-A615-42A0-96CB-590A081C3A5F}" destId="{CC0FA29F-7B42-4C28-8337-92E6A625CA70}" srcOrd="3" destOrd="0" presId="urn:microsoft.com/office/officeart/2005/8/layout/target3"/>
    <dgm:cxn modelId="{B437E433-7947-4077-9029-2D2B437A138C}" type="presParOf" srcId="{A45E6F9D-A615-42A0-96CB-590A081C3A5F}" destId="{00242953-CE5D-4A51-B204-4E247A7056B9}" srcOrd="4" destOrd="0" presId="urn:microsoft.com/office/officeart/2005/8/layout/target3"/>
    <dgm:cxn modelId="{86A32AE0-AC3E-4B02-A24D-FC5F74526ED8}" type="presParOf" srcId="{A45E6F9D-A615-42A0-96CB-590A081C3A5F}" destId="{B61050DF-1C5A-438A-90D5-F63BE5BB054A}" srcOrd="5" destOrd="0" presId="urn:microsoft.com/office/officeart/2005/8/layout/target3"/>
    <dgm:cxn modelId="{15630D8D-D641-47CD-980E-6183D48E0A1B}" type="presOf" srcId="{944C4DBC-C98D-4BC8-8383-431253F96011}" destId="{B61050DF-1C5A-438A-90D5-F63BE5BB054A}" srcOrd="0" destOrd="0" presId="urn:microsoft.com/office/officeart/2005/8/layout/target3"/>
    <dgm:cxn modelId="{7592678C-B5A5-4667-9668-004A1DBAC00B}" type="presParOf" srcId="{A45E6F9D-A615-42A0-96CB-590A081C3A5F}" destId="{D8CDDE01-3666-4824-B29B-39458D9FCA54}" srcOrd="6" destOrd="0" presId="urn:microsoft.com/office/officeart/2005/8/layout/target3"/>
    <dgm:cxn modelId="{74B67EBE-A863-468A-89E3-B583A39CF4A3}" type="presParOf" srcId="{A45E6F9D-A615-42A0-96CB-590A081C3A5F}" destId="{17FB0DE7-F7C8-406F-8EC1-C904D414E3E2}" srcOrd="7" destOrd="0" presId="urn:microsoft.com/office/officeart/2005/8/layout/target3"/>
    <dgm:cxn modelId="{A18EFD77-72D3-4D3C-9248-04A2AE89BE85}" type="presParOf" srcId="{A45E6F9D-A615-42A0-96CB-590A081C3A5F}" destId="{7AE7EE76-ECC1-42CB-A2AB-39B2E943322C}" srcOrd="8" destOrd="0" presId="urn:microsoft.com/office/officeart/2005/8/layout/target3"/>
    <dgm:cxn modelId="{AF1B18C1-93D7-4A71-95EF-8237AD49AA57}" type="presOf" srcId="{90768D1C-55AD-419D-AE2F-CA9F206B49DD}" destId="{7AE7EE76-ECC1-42CB-A2AB-39B2E943322C}" srcOrd="0" destOrd="0" presId="urn:microsoft.com/office/officeart/2005/8/layout/target3"/>
    <dgm:cxn modelId="{33B8446E-243C-4F17-BAED-9A23C04531BF}" type="presParOf" srcId="{A45E6F9D-A615-42A0-96CB-590A081C3A5F}" destId="{6663C6A6-DD35-41EC-B7AC-986C5AA239EA}" srcOrd="9" destOrd="0" presId="urn:microsoft.com/office/officeart/2005/8/layout/target3"/>
    <dgm:cxn modelId="{F32198ED-8085-43CF-8EC6-00123756A68C}" type="presParOf" srcId="{A45E6F9D-A615-42A0-96CB-590A081C3A5F}" destId="{C73E5ABB-3DFB-443F-8FC2-0BCAD3857BE1}" srcOrd="10" destOrd="0" presId="urn:microsoft.com/office/officeart/2005/8/layout/target3"/>
    <dgm:cxn modelId="{A6A2086E-D2EF-4BB7-8096-E27215BFA5F5}" type="presParOf" srcId="{A45E6F9D-A615-42A0-96CB-590A081C3A5F}" destId="{F151BDAC-978D-472E-BEE5-F57A66ED354C}" srcOrd="11" destOrd="0" presId="urn:microsoft.com/office/officeart/2005/8/layout/target3"/>
    <dgm:cxn modelId="{9C9042A7-D7DC-4543-9FAF-B7049E1BADBA}" type="presOf" srcId="{34E33221-4D2C-448B-89FB-EEA26E001774}" destId="{F151BDAC-978D-472E-BEE5-F57A66ED354C}" srcOrd="0" destOrd="0" presId="urn:microsoft.com/office/officeart/2005/8/layout/target3"/>
    <dgm:cxn modelId="{16F3509D-D232-4CA4-8B0C-597E5BE77362}" type="presParOf" srcId="{A45E6F9D-A615-42A0-96CB-590A081C3A5F}" destId="{852C076C-B4A8-4EF7-8A81-28114FBC93C4}" srcOrd="12" destOrd="0" presId="urn:microsoft.com/office/officeart/2005/8/layout/target3"/>
    <dgm:cxn modelId="{E697FF08-EEA7-450E-B98E-D75D5E724BCF}" type="presOf" srcId="{84F298B1-B692-4C6A-94AD-3530B15CD4CF}" destId="{852C076C-B4A8-4EF7-8A81-28114FBC93C4}" srcOrd="1" destOrd="0" presId="urn:microsoft.com/office/officeart/2005/8/layout/target3"/>
    <dgm:cxn modelId="{88263359-4692-4CC1-AC0D-F6B49D659CB6}" type="presParOf" srcId="{A45E6F9D-A615-42A0-96CB-590A081C3A5F}" destId="{27A4623D-93E2-489E-81CC-BB92A0783FDF}" srcOrd="13" destOrd="0" presId="urn:microsoft.com/office/officeart/2005/8/layout/target3"/>
    <dgm:cxn modelId="{91056CC3-FC2B-491E-BC73-3AFE547E7267}" type="presOf" srcId="{5A396209-A913-4360-ACBD-4F5AFE49AED4}" destId="{27A4623D-93E2-489E-81CC-BB92A0783FDF}" srcOrd="0" destOrd="0" presId="urn:microsoft.com/office/officeart/2005/8/layout/target3"/>
    <dgm:cxn modelId="{528F5684-1968-4E37-8379-B9FEF865FDA1}" type="presParOf" srcId="{A45E6F9D-A615-42A0-96CB-590A081C3A5F}" destId="{59597565-8CE4-4626-A829-C4FBD47842C0}" srcOrd="14" destOrd="0" presId="urn:microsoft.com/office/officeart/2005/8/layout/target3"/>
    <dgm:cxn modelId="{B3766E74-BD8B-46F2-B65B-49446E657BFC}" type="presOf" srcId="{944C4DBC-C98D-4BC8-8383-431253F96011}" destId="{59597565-8CE4-4626-A829-C4FBD47842C0}" srcOrd="1" destOrd="0" presId="urn:microsoft.com/office/officeart/2005/8/layout/target3"/>
    <dgm:cxn modelId="{ECA7285F-CBEF-4C1D-8A4A-A0B27FA35785}" type="presParOf" srcId="{A45E6F9D-A615-42A0-96CB-590A081C3A5F}" destId="{5F03BA19-AB35-45A7-9C8C-C127D8B88DC5}" srcOrd="15" destOrd="0" presId="urn:microsoft.com/office/officeart/2005/8/layout/target3"/>
    <dgm:cxn modelId="{E270B1C8-8940-4DB4-A23B-188A00095F6C}" type="presOf" srcId="{CDC3CF28-42E5-4648-A41B-68988C953E7A}" destId="{5F03BA19-AB35-45A7-9C8C-C127D8B88DC5}" srcOrd="0" destOrd="0" presId="urn:microsoft.com/office/officeart/2005/8/layout/target3"/>
    <dgm:cxn modelId="{8FA2B031-8913-4100-82BB-813A9DFEE784}" type="presOf" srcId="{086BBEAC-A72E-4B96-AA9F-1B0C25F07C6B}" destId="{5F03BA19-AB35-45A7-9C8C-C127D8B88DC5}" srcOrd="0" destOrd="1" presId="urn:microsoft.com/office/officeart/2005/8/layout/target3"/>
    <dgm:cxn modelId="{A89F692A-763D-4216-A796-3F3D70C7FC16}" type="presParOf" srcId="{A45E6F9D-A615-42A0-96CB-590A081C3A5F}" destId="{F46A7C4E-74DA-455B-B676-EE4C65035C08}" srcOrd="16" destOrd="0" presId="urn:microsoft.com/office/officeart/2005/8/layout/target3"/>
    <dgm:cxn modelId="{96A164BE-2356-422D-B677-11AB93DD121F}" type="presOf" srcId="{90768D1C-55AD-419D-AE2F-CA9F206B49DD}" destId="{F46A7C4E-74DA-455B-B676-EE4C65035C08}" srcOrd="1" destOrd="0" presId="urn:microsoft.com/office/officeart/2005/8/layout/target3"/>
    <dgm:cxn modelId="{2ED7F189-E1D9-4755-A4BC-392E9D9726E6}" type="presParOf" srcId="{A45E6F9D-A615-42A0-96CB-590A081C3A5F}" destId="{EC5F1E2B-D4DD-441F-A913-7ED6947C5CED}" srcOrd="17" destOrd="0" presId="urn:microsoft.com/office/officeart/2005/8/layout/target3"/>
    <dgm:cxn modelId="{D32E83C8-714B-420E-8EBD-EBB99839462F}" type="presOf" srcId="{9789A1F8-895A-4637-AF1B-16EA8941CFEA}" destId="{EC5F1E2B-D4DD-441F-A913-7ED6947C5CED}" srcOrd="0" destOrd="0" presId="urn:microsoft.com/office/officeart/2005/8/layout/target3"/>
    <dgm:cxn modelId="{16D99455-BF84-4EAB-B598-F170832170AF}" type="presOf" srcId="{71D34C85-99DA-4338-8E6F-CCF7CAD74177}" destId="{EC5F1E2B-D4DD-441F-A913-7ED6947C5CED}" srcOrd="0" destOrd="1" presId="urn:microsoft.com/office/officeart/2005/8/layout/target3"/>
    <dgm:cxn modelId="{D219A0D5-3C3F-4DE5-B298-C7C6838CC6A2}" type="presParOf" srcId="{A45E6F9D-A615-42A0-96CB-590A081C3A5F}" destId="{5BFD259E-991F-4A1D-8244-BA7A90DCB091}" srcOrd="18" destOrd="0" presId="urn:microsoft.com/office/officeart/2005/8/layout/target3"/>
    <dgm:cxn modelId="{055CA75E-44EC-467B-9EF9-75F34E004701}" type="presOf" srcId="{34E33221-4D2C-448B-89FB-EEA26E001774}" destId="{5BFD259E-991F-4A1D-8244-BA7A90DCB091}" srcOrd="1" destOrd="0" presId="urn:microsoft.com/office/officeart/2005/8/layout/target3"/>
    <dgm:cxn modelId="{9099B1D2-CF4A-445F-A16F-9C460E65899B}" type="presParOf" srcId="{A45E6F9D-A615-42A0-96CB-590A081C3A5F}" destId="{CB613546-403A-4B28-921B-19D8EFFF5A31}" srcOrd="19" destOrd="0" presId="urn:microsoft.com/office/officeart/2005/8/layout/target3"/>
    <dgm:cxn modelId="{00D2530D-6CB7-41F6-9E4B-C93D1878D1A6}" type="presOf" srcId="{6538FA9C-2CE2-450C-8B04-023FF78CE402}" destId="{CB613546-403A-4B28-921B-19D8EFFF5A31}" srcOrd="0" destOrd="0" presId="urn:microsoft.com/office/officeart/2005/8/layout/target3"/>
    <dgm:cxn modelId="{CFEBE30D-92EA-4A5D-BC9E-68B32B297FE9}" type="presOf" srcId="{C0966A80-9AFB-4CF6-8F18-FCA2CECFA307}" destId="{CB613546-403A-4B28-921B-19D8EFFF5A31}" srcOrd="0" destOrd="1" presId="urn:microsoft.com/office/officeart/2005/8/layout/target3"/>
  </dgm:cxnLst>
  <dgm:bg/>
  <dgm:whole/>
</dgm:dataModel>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14.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9379EA-D7B8-4BAA-A7A8-4AEDE05F1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DFF9AC-A4A1-42A9-B37F-11B124B01C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50840E-D74D-44BB-A8AA-FFA752DD8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AC6A52-BB47-4AE3-B0AF-B7C7924F3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4A913A-4239-4D87-87DF-9F28BE516E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BCA838-E935-4C35-81A4-959F8E1312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FFE3A3-1978-4639-9879-EA3E0F026C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02A1E0-4188-4DC8-B2C4-3E5E1449C4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9257C0-8A11-4D94-9F5E-B89DD4643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71084-BCD5-4F6D-A1D2-DF71AB1EE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80821C-5872-4D92-A268-35EE3445E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266"/>
            <a:ext cx="7772400" cy="1362074"/>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7030"/>
            <a:ext cx="7772400" cy="1499236"/>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rand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6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6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random/>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320"/>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430"/>
            <a:ext cx="4040188" cy="6400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5511"/>
            <a:ext cx="4040188" cy="395097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6" y="1535430"/>
            <a:ext cx="4041775" cy="64008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6" y="2175511"/>
            <a:ext cx="4041775" cy="395097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random/>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Tree>
  </p:cSld>
  <p:clrMapOvr>
    <a:masterClrMapping/>
  </p:clrMapOvr>
  <p:transition>
    <p:random/>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random/>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1" y="272416"/>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2416"/>
            <a:ext cx="5111750" cy="585406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1" y="1434466"/>
            <a:ext cx="3008313" cy="469201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random/>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1"/>
            <a:ext cx="5486400" cy="567690"/>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3410"/>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Arial"/>
              <a:buNone/>
              <a:defRPr/>
            </a:pPr>
            <a:r>
              <a:rPr kumimoji="0" lang="zh-CN" altLang="en-US" sz="3200" b="0" i="0" u="none" strike="noStrike" kern="0" cap="none" spc="0" normalizeH="0" baseline="0" noProof="0" smtClean="0">
                <a:ln>
                  <a:noFill/>
                </a:ln>
                <a:solidFill>
                  <a:schemeClr val="tx1"/>
                </a:solidFill>
                <a:effectLst/>
                <a:uLnTx/>
                <a:uFillTx/>
                <a:latin typeface="+mn-lt"/>
                <a:ea typeface="+mn-ea"/>
                <a:cs typeface="+mn-cs"/>
              </a:rPr>
              <a:t>单击图标添加图片</a:t>
            </a:r>
          </a:p>
        </p:txBody>
      </p:sp>
      <p:sp>
        <p:nvSpPr>
          <p:cNvPr id="4" name="文本占位符 3"/>
          <p:cNvSpPr>
            <a:spLocks noGrp="1"/>
          </p:cNvSpPr>
          <p:nvPr>
            <p:ph type="body" sz="half" idx="2"/>
          </p:nvPr>
        </p:nvSpPr>
        <p:spPr>
          <a:xfrm>
            <a:off x="1792288" y="5368291"/>
            <a:ext cx="5486400" cy="80391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random/>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rand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514351"/>
            <a:ext cx="2057400" cy="561213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514351"/>
            <a:ext cx="6019800" cy="561213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random/>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457200" y="514350"/>
            <a:ext cx="8229600" cy="101346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457200" y="1600200"/>
            <a:ext cx="4038600" cy="452628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628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p:bgPr>
    </p:bg>
    <p:spTree>
      <p:nvGrpSpPr>
        <p:cNvPr id="1" name=""/>
        <p:cNvGrpSpPr/>
        <p:nvPr/>
      </p:nvGrpSpPr>
      <p:grpSpPr/>
      <p:sp>
        <p:nvSpPr>
          <p:cNvPr id="4098" name="标题占位符 1"/>
          <p:cNvSpPr/>
          <p:nvPr>
            <p:ph type="title"/>
          </p:nvPr>
        </p:nvSpPr>
        <p:spPr>
          <a:xfrm>
            <a:off x="457200" y="514350"/>
            <a:ext cx="8229600" cy="1012825"/>
          </a:xfrm>
          <a:prstGeom prst="rect">
            <a:avLst/>
          </a:prstGeom>
          <a:noFill/>
          <a:ln>
            <a:noFill/>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3200" b="0" i="0" u="none" baseline="0">
                <a:solidFill>
                  <a:schemeClr val="tx1"/>
                </a:solidFill>
                <a:latin typeface="+mj-lt"/>
                <a:ea typeface="+mj-ea"/>
                <a:cs typeface="+mj-cs"/>
              </a:defRPr>
            </a:lvl1pPr>
            <a:lvl2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2pPr>
            <a:lvl3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3pPr>
            <a:lvl4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4pPr>
            <a:lvl5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5pPr>
            <a:lvl6pPr marL="4572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6pPr>
            <a:lvl7pPr marL="9144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7pPr>
            <a:lvl8pPr marL="13716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8pPr>
            <a:lvl9pPr marL="18288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9pPr>
          </a:lstStyle>
          <a:p>
            <a:pPr lvl="0"/>
            <a:r>
              <a:t>单击此处编辑母版标题样式</a:t>
            </a:r>
          </a:p>
        </p:txBody>
      </p:sp>
      <p:sp>
        <p:nvSpPr>
          <p:cNvPr id="4099" name="文本占位符 2"/>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 typeface="Arial"/>
              <a:buChar char="•"/>
              <a:defRPr kumimoji="0" lang="en-US" altLang="en-US" sz="24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en-US" altLang="en-US" sz="20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en-US" altLang="en-US" sz="16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en-US" altLang="en-US" sz="1200" b="0" i="0" u="none" baseline="0">
                <a:solidFill>
                  <a:schemeClr val="tx1"/>
                </a:solidFill>
                <a:latin typeface="+mn-lt"/>
                <a:ea typeface="+mn-ea"/>
              </a:defRPr>
            </a:lvl5pPr>
            <a:lvl6pPr marL="25146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6pPr>
            <a:lvl7pPr marL="29718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7pPr>
            <a:lvl8pPr marL="34290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8pPr>
            <a:lvl9pPr marL="38862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60"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ransition>
    <p:random/>
  </p:transition>
  <p:timing/>
  <p:txStyles>
    <p:titleStyle>
      <a:lvl1pPr marL="0" indent="0" algn="l" defTabSz="914400" rtl="0" eaLnBrk="0" fontAlgn="base" hangingPunct="0">
        <a:lnSpc>
          <a:spcPct val="100000"/>
        </a:lnSpc>
        <a:spcBef>
          <a:spcPct val="0"/>
        </a:spcBef>
        <a:spcAft>
          <a:spcPct val="0"/>
        </a:spcAft>
        <a:buClrTx/>
        <a:buSzTx/>
        <a:buFontTx/>
        <a:buNone/>
        <a:defRPr kumimoji="0" sz="3200" b="0" i="0" u="none" baseline="0">
          <a:solidFill>
            <a:schemeClr val="tx1"/>
          </a:solidFill>
          <a:latin typeface="+mj-lt"/>
          <a:ea typeface="+mj-ea"/>
          <a:cs typeface="+mj-cs"/>
        </a:defRPr>
      </a:lvl1pPr>
      <a:lvl2pPr algn="l" rtl="0" eaLnBrk="0" fontAlgn="base" hangingPunct="0">
        <a:spcBef>
          <a:spcPct val="0"/>
        </a:spcBef>
        <a:spcAft>
          <a:spcPct val="0"/>
        </a:spcAft>
        <a:defRPr sz="3200">
          <a:solidFill>
            <a:schemeClr val="tx1"/>
          </a:solidFill>
          <a:latin typeface="Calibri" pitchFamily="34" charset="0"/>
          <a:ea typeface="微软雅黑" pitchFamily="34" charset="-122"/>
        </a:defRPr>
      </a:lvl2pPr>
      <a:lvl3pPr algn="l" rtl="0" eaLnBrk="0" fontAlgn="base" hangingPunct="0">
        <a:spcBef>
          <a:spcPct val="0"/>
        </a:spcBef>
        <a:spcAft>
          <a:spcPct val="0"/>
        </a:spcAft>
        <a:defRPr sz="3200">
          <a:solidFill>
            <a:schemeClr val="tx1"/>
          </a:solidFill>
          <a:latin typeface="Calibri" pitchFamily="34" charset="0"/>
          <a:ea typeface="微软雅黑" pitchFamily="34" charset="-122"/>
        </a:defRPr>
      </a:lvl3pPr>
      <a:lvl4pPr algn="l" rtl="0" eaLnBrk="0" fontAlgn="base" hangingPunct="0">
        <a:spcBef>
          <a:spcPct val="0"/>
        </a:spcBef>
        <a:spcAft>
          <a:spcPct val="0"/>
        </a:spcAft>
        <a:defRPr sz="3200">
          <a:solidFill>
            <a:schemeClr val="tx1"/>
          </a:solidFill>
          <a:latin typeface="Calibri" pitchFamily="34" charset="0"/>
          <a:ea typeface="微软雅黑" pitchFamily="34" charset="-122"/>
        </a:defRPr>
      </a:lvl4pPr>
      <a:lvl5pPr algn="l" rtl="0" eaLnBrk="0" fontAlgn="base" hangingPunct="0">
        <a:spcBef>
          <a:spcPct val="0"/>
        </a:spcBef>
        <a:spcAft>
          <a:spcPct val="0"/>
        </a:spcAft>
        <a:defRPr sz="3200">
          <a:solidFill>
            <a:schemeClr val="tx1"/>
          </a:solidFill>
          <a:latin typeface="Calibri" pitchFamily="34" charset="0"/>
          <a:ea typeface="微软雅黑" pitchFamily="34" charset="-122"/>
        </a:defRPr>
      </a:lvl5pPr>
      <a:lvl6pPr marL="457200" algn="l" rtl="0" eaLnBrk="1" fontAlgn="base" hangingPunct="1">
        <a:spcBef>
          <a:spcPct val="0"/>
        </a:spcBef>
        <a:spcAft>
          <a:spcPct val="0"/>
        </a:spcAft>
        <a:defRPr sz="3200">
          <a:solidFill>
            <a:schemeClr val="tx1"/>
          </a:solidFill>
          <a:latin typeface="Calibri" pitchFamily="34" charset="0"/>
          <a:ea typeface="微软雅黑" pitchFamily="34" charset="-122"/>
        </a:defRPr>
      </a:lvl6pPr>
      <a:lvl7pPr marL="914400" algn="l" rtl="0" eaLnBrk="1" fontAlgn="base" hangingPunct="1">
        <a:spcBef>
          <a:spcPct val="0"/>
        </a:spcBef>
        <a:spcAft>
          <a:spcPct val="0"/>
        </a:spcAft>
        <a:defRPr sz="3200">
          <a:solidFill>
            <a:schemeClr val="tx1"/>
          </a:solidFill>
          <a:latin typeface="Calibri" pitchFamily="34" charset="0"/>
          <a:ea typeface="微软雅黑" pitchFamily="34" charset="-122"/>
        </a:defRPr>
      </a:lvl7pPr>
      <a:lvl8pPr marL="1371600" algn="l" rtl="0" eaLnBrk="1" fontAlgn="base" hangingPunct="1">
        <a:spcBef>
          <a:spcPct val="0"/>
        </a:spcBef>
        <a:spcAft>
          <a:spcPct val="0"/>
        </a:spcAft>
        <a:defRPr sz="3200">
          <a:solidFill>
            <a:schemeClr val="tx1"/>
          </a:solidFill>
          <a:latin typeface="Calibri" pitchFamily="34" charset="0"/>
          <a:ea typeface="微软雅黑" pitchFamily="34" charset="-122"/>
        </a:defRPr>
      </a:lvl8pPr>
      <a:lvl9pPr marL="1828800" algn="l" rtl="0" eaLnBrk="1" fontAlgn="base" hangingPunct="1">
        <a:spcBef>
          <a:spcPct val="0"/>
        </a:spcBef>
        <a:spcAft>
          <a:spcPct val="0"/>
        </a:spcAft>
        <a:defRPr sz="3200">
          <a:solidFill>
            <a:schemeClr val="tx1"/>
          </a:solidFill>
          <a:latin typeface="Calibri" pitchFamily="34" charset="0"/>
          <a:ea typeface="微软雅黑" pitchFamily="34" charset="-122"/>
        </a:defRPr>
      </a:lvl9pPr>
    </p:titleStyle>
    <p:bodyStyle>
      <a:lvl1pPr marL="342900" indent="-342900" algn="l" defTabSz="914400" rtl="0" eaLnBrk="0" fontAlgn="base" hangingPunct="0">
        <a:lnSpc>
          <a:spcPct val="100000"/>
        </a:lnSpc>
        <a:spcBef>
          <a:spcPct val="20000"/>
        </a:spcBef>
        <a:spcAft>
          <a:spcPct val="0"/>
        </a:spcAft>
        <a:buClrTx/>
        <a:buSzTx/>
        <a:buFont typeface="Arial"/>
        <a:buChar char="•"/>
        <a:defRPr kumimoji="0" sz="24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sz="20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Arial"/>
        <a:buChar char="•"/>
        <a:defRPr kumimoji="0"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Arial"/>
        <a:buChar char="–"/>
        <a:defRPr kumimoji="0" sz="16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Arial"/>
        <a:buChar char="»"/>
        <a:defRPr kumimoji="0" sz="1200" b="0" i="0" u="none" baseline="0">
          <a:solidFill>
            <a:schemeClr val="tx1"/>
          </a:solidFill>
          <a:latin typeface="+mn-lt"/>
          <a:ea typeface="+mn-ea"/>
        </a:defRPr>
      </a:lvl5pPr>
      <a:lvl6pPr marL="2514600" indent="-228600" algn="l" rtl="0" eaLnBrk="1" fontAlgn="base" hangingPunct="1">
        <a:spcBef>
          <a:spcPct val="20000"/>
        </a:spcBef>
        <a:spcAft>
          <a:spcPct val="0"/>
        </a:spcAft>
        <a:buFont typeface="Arial"/>
        <a:buChar char="»"/>
        <a:defRPr sz="1200">
          <a:solidFill>
            <a:schemeClr val="tx1"/>
          </a:solidFill>
          <a:latin typeface="+mn-lt"/>
          <a:ea typeface="+mn-ea"/>
        </a:defRPr>
      </a:lvl6pPr>
      <a:lvl7pPr marL="2971800" indent="-228600" algn="l" rtl="0" eaLnBrk="1" fontAlgn="base" hangingPunct="1">
        <a:spcBef>
          <a:spcPct val="20000"/>
        </a:spcBef>
        <a:spcAft>
          <a:spcPct val="0"/>
        </a:spcAft>
        <a:buFont typeface="Arial"/>
        <a:buChar char="»"/>
        <a:defRPr sz="1200">
          <a:solidFill>
            <a:schemeClr val="tx1"/>
          </a:solidFill>
          <a:latin typeface="+mn-lt"/>
          <a:ea typeface="+mn-ea"/>
        </a:defRPr>
      </a:lvl7pPr>
      <a:lvl8pPr marL="3429000" indent="-228600" algn="l" rtl="0" eaLnBrk="1" fontAlgn="base" hangingPunct="1">
        <a:spcBef>
          <a:spcPct val="20000"/>
        </a:spcBef>
        <a:spcAft>
          <a:spcPct val="0"/>
        </a:spcAft>
        <a:buFont typeface="Arial"/>
        <a:buChar char="»"/>
        <a:defRPr sz="1200">
          <a:solidFill>
            <a:schemeClr val="tx1"/>
          </a:solidFill>
          <a:latin typeface="+mn-lt"/>
          <a:ea typeface="+mn-ea"/>
        </a:defRPr>
      </a:lvl8pPr>
      <a:lvl9pPr marL="3886200" indent="-228600" algn="l" rtl="0" eaLnBrk="1" fontAlgn="base" hangingPunct="1">
        <a:spcBef>
          <a:spcPct val="20000"/>
        </a:spcBef>
        <a:spcAft>
          <a:spcPct val="0"/>
        </a:spcAft>
        <a:buFont typeface="Arial"/>
        <a:buChar char="»"/>
        <a:defRPr sz="12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2.jpeg" /><Relationship Id="rId3"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3.jpeg" /><Relationship Id="rId3"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7.png" /><Relationship Id="rId3" Type="http://schemas.openxmlformats.org/officeDocument/2006/relationships/image" Target="../media/image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9.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diagramData" Target="../diagrams/data1.xml" /><Relationship Id="rId3" Type="http://schemas.openxmlformats.org/officeDocument/2006/relationships/diagramLayout" Target="../diagrams/layout1.xml" /><Relationship Id="rId4" Type="http://schemas.openxmlformats.org/officeDocument/2006/relationships/diagramQuickStyle" Target="../diagrams/quickStyle1.xml" /><Relationship Id="rId5" Type="http://schemas.openxmlformats.org/officeDocument/2006/relationships/diagramColors" Target="../diagrams/colors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oleObject" Target="../embeddings/oleObject1.bin" TargetMode="Internal" /><Relationship Id="rId3" Type="http://schemas.openxmlformats.org/officeDocument/2006/relationships/image" Target="../media/image14.wmf" /><Relationship Id="rId4" Type="http://schemas.openxmlformats.org/officeDocument/2006/relationships/vmlDrawing" Target="../drawings/vmlDrawing1.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0205224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19"/>
          <p:cNvSpPr/>
          <p:nvPr/>
        </p:nvSpPr>
        <p:spPr>
          <a:xfrm>
            <a:off x="3429000" y="5357812"/>
            <a:ext cx="5395912" cy="628650"/>
          </a:xfrm>
          <a:prstGeom prst="rect">
            <a:avLst/>
          </a:prstGeom>
          <a:noFill/>
          <a:ln>
            <a:noFill/>
            <a:miter lim="800000"/>
          </a:ln>
        </p:spPr>
        <p:txBody>
          <a:bodyPr lIns="100584" anchor="b" anchorCtr="0"/>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buFont typeface="Arial"/>
            </a:pPr>
            <a:r>
              <a:rPr lang="zh-CN" altLang="en-US" sz="2200">
                <a:latin typeface="华文宋体" pitchFamily="2" charset="-122"/>
                <a:ea typeface="华文宋体" pitchFamily="2" charset="-122"/>
              </a:rPr>
              <a:t>                                      </a:t>
            </a:r>
            <a:r>
              <a:rPr lang="zh-CN" altLang="en-US" sz="2800">
                <a:latin typeface="华文宋体" pitchFamily="2" charset="-122"/>
                <a:ea typeface="华文宋体" pitchFamily="2" charset="-122"/>
              </a:rPr>
              <a:t>讲述人：汪金祥</a:t>
            </a:r>
            <a:endParaRPr lang="en-US" altLang="zh-CN" sz="2800">
              <a:latin typeface="华文宋体" pitchFamily="2" charset="-122"/>
              <a:ea typeface="华文宋体" pitchFamily="2" charset="-122"/>
            </a:endParaRPr>
          </a:p>
        </p:txBody>
      </p:sp>
      <p:pic>
        <p:nvPicPr>
          <p:cNvPr id="5123" name="Picture 5" descr="C:\Users\admin\Desktop\12a639ff13389d437f59b45995436f3a.jpg"/>
          <p:cNvPicPr/>
          <p:nvPr/>
        </p:nvPicPr>
        <p:blipFill>
          <a:blip r:embed="rId2"/>
          <a:stretch>
            <a:fillRect/>
          </a:stretch>
        </p:blipFill>
        <p:spPr>
          <a:xfrm>
            <a:off x="285750" y="1143000"/>
            <a:ext cx="8539162" cy="3857625"/>
          </a:xfrm>
          <a:prstGeom prst="rect">
            <a:avLst/>
          </a:prstGeom>
          <a:noFill/>
          <a:ln>
            <a:noFill/>
            <a:miter lim="800000"/>
          </a:ln>
        </p:spPr>
      </p:pic>
    </p:spTree>
    <p:custDataLst>
      <p:tags r:id="rId3"/>
    </p:custDataLst>
  </p:cSld>
  <p:clrMapOvr>
    <a:masterClrMapping/>
  </p:clrMapOvr>
  <p:transition advTm="26938">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146" name="Picture 2" descr="C:\Users\admin\Desktop\5f2c398f9dc190ced82372e01b0f2d12.jpg"/>
          <p:cNvPicPr/>
          <p:nvPr/>
        </p:nvPicPr>
        <p:blipFill>
          <a:blip r:embed="rId2"/>
          <a:stretch>
            <a:fillRect/>
          </a:stretch>
        </p:blipFill>
        <p:spPr>
          <a:xfrm>
            <a:off x="1000125" y="1357312"/>
            <a:ext cx="7072312" cy="4835525"/>
          </a:xfrm>
          <a:prstGeom prst="rect">
            <a:avLst/>
          </a:prstGeom>
          <a:noFill/>
          <a:ln>
            <a:noFill/>
            <a:miter lim="800000"/>
          </a:ln>
        </p:spPr>
      </p:pic>
      <p:pic>
        <p:nvPicPr>
          <p:cNvPr id="6147" name="Picture 4" descr="C:\Users\admin\Desktop\a353b837977b5b5724a99a7bf992e093.jpg"/>
          <p:cNvPicPr/>
          <p:nvPr/>
        </p:nvPicPr>
        <p:blipFill>
          <a:blip r:embed="rId3"/>
          <a:stretch>
            <a:fillRect/>
          </a:stretch>
        </p:blipFill>
        <p:spPr>
          <a:xfrm>
            <a:off x="-4857750" y="1071562"/>
            <a:ext cx="4470400" cy="4857750"/>
          </a:xfrm>
          <a:prstGeom prst="rect">
            <a:avLst/>
          </a:prstGeom>
          <a:noFill/>
          <a:ln>
            <a:noFill/>
            <a:miter lim="800000"/>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63" presetClass="path" presetSubtype="0" dur="2000" accel="50000" decel="50000" fill="hold" nodeType="clickEffect">
                                  <p:stCondLst>
                                    <p:cond delay="0"/>
                                  </p:stCondLst>
                                  <p:childTnLst>
                                    <p:animMotion origin="layout" path="M 4.44444E-06 3.4104E-06 L 0.75538 3.4104E-06" ptsTypes="">
                                      <p:cBhvr additive="base">
                                        <p:cTn id="6" dur="2000" fill="hold"/>
                                        <p:tgtEl>
                                          <p:spTgt spid="6147"/>
                                        </p:tgtEl>
                                        <p:attrNameLst>
                                          <p:attrName>ppt_x</p:attrName>
                                          <p:attrName>ppt_y</p:attrName>
                                        </p:attrNameLst>
                                      </p:cBhvr>
                                    </p:animMotion>
                                  </p:childTnLst>
                                </p:cTn>
                              </p:par>
                              <p:par>
                                <p:cTn id="7" presetID="63" presetClass="path" presetSubtype="0" dur="2000" accel="50000" decel="50000" fill="hold" nodeType="withEffect">
                                  <p:stCondLst>
                                    <p:cond delay="0"/>
                                  </p:stCondLst>
                                  <p:childTnLst>
                                    <p:animMotion origin="layout" path="M 0.06719 -0.04 L 1.15382 -0.02937" ptsTypes="">
                                      <p:cBhvr additive="base">
                                        <p:cTn id="8" dur="2000" fill="hold"/>
                                        <p:tgtEl>
                                          <p:spTgt spid="614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170" name="表格 1"/>
          <p:cNvGraphicFramePr>
            <a:graphicFrameLocks noGrp="1"/>
          </p:cNvGraphicFramePr>
          <p:nvPr/>
        </p:nvGraphicFramePr>
        <p:xfrm>
          <a:off x="357188" y="1428750"/>
          <a:ext cx="8215313" cy="4787900"/>
        </p:xfrm>
        <a:graphic>
          <a:graphicData uri="http://schemas.openxmlformats.org/drawingml/2006/table">
            <a:tbl>
              <a:tblPr/>
              <a:tblGrid>
                <a:gridCol w="1593850"/>
                <a:gridCol w="4549775"/>
                <a:gridCol w="2071688"/>
              </a:tblGrid>
              <a:tr h="714375">
                <a:tc>
                  <a:txBody>
                    <a:bodyPr vert="horz" wrap="square" lIns="66675" rIns="66675" anchor="b" anchorCtr="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ts val="2200"/>
                        </a:lnSpc>
                      </a:pPr>
                      <a:r>
                        <a:rPr lang="zh-CN" altLang="en-US" sz="2000">
                          <a:solidFill>
                            <a:srgbClr val="000000"/>
                          </a:solidFill>
                          <a:latin typeface="Calibri" pitchFamily="34" charset="0"/>
                        </a:rPr>
                        <a:t>序号</a:t>
                      </a:r>
                      <a:endParaRPr lang="en-US" altLang="en-US" sz="2000">
                        <a:solidFill>
                          <a:srgbClr val="000000"/>
                        </a:solidFill>
                        <a:latin typeface="Calibri" pitchFamily="34" charset="0"/>
                      </a:endParaRPr>
                    </a:p>
                  </a:txBody>
                  <a:tcPr marL="66675" marR="66675" anchor="b">
                    <a:lnL w="12700">
                      <a:solidFill>
                        <a:schemeClr val="bg1"/>
                      </a:solidFill>
                      <a:miter lim="800000"/>
                    </a:lnL>
                    <a:lnR w="12700">
                      <a:solidFill>
                        <a:schemeClr val="bg1"/>
                      </a:solidFill>
                      <a:miter lim="800000"/>
                    </a:lnR>
                    <a:lnT w="12700">
                      <a:solidFill>
                        <a:schemeClr val="bg1"/>
                      </a:solidFill>
                      <a:miter lim="800000"/>
                    </a:lnT>
                    <a:lnB w="38100">
                      <a:solidFill>
                        <a:schemeClr val="bg1"/>
                      </a:solidFill>
                      <a:miter lim="800000"/>
                    </a:lnB>
                    <a:solidFill>
                      <a:schemeClr val="accent1"/>
                    </a:solidFill>
                  </a:tcPr>
                </a:tc>
                <a:tc>
                  <a:txBody>
                    <a:bodyPr vert="horz" wrap="square" lIns="66675" rIns="66675" anchor="b" anchorCtr="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ts val="2200"/>
                        </a:lnSpc>
                      </a:pPr>
                      <a:r>
                        <a:rPr lang="zh-CN" altLang="en-US" sz="2000">
                          <a:solidFill>
                            <a:srgbClr val="000000"/>
                          </a:solidFill>
                          <a:latin typeface="Calibri" pitchFamily="34" charset="0"/>
                        </a:rPr>
                        <a:t>内容</a:t>
                      </a:r>
                      <a:endParaRPr lang="en-US" altLang="en-US" sz="2000">
                        <a:solidFill>
                          <a:srgbClr val="000000"/>
                        </a:solidFill>
                        <a:latin typeface="Calibri" pitchFamily="34" charset="0"/>
                      </a:endParaRPr>
                    </a:p>
                  </a:txBody>
                  <a:tcPr marL="66675" marR="66675" anchor="b">
                    <a:lnL w="12700">
                      <a:solidFill>
                        <a:schemeClr val="bg1"/>
                      </a:solidFill>
                      <a:miter lim="800000"/>
                    </a:lnL>
                    <a:lnR w="12700">
                      <a:solidFill>
                        <a:schemeClr val="bg1"/>
                      </a:solidFill>
                      <a:miter lim="800000"/>
                    </a:lnR>
                    <a:lnT w="12700">
                      <a:solidFill>
                        <a:schemeClr val="bg1"/>
                      </a:solidFill>
                      <a:miter lim="800000"/>
                    </a:lnT>
                    <a:lnB w="38100">
                      <a:solidFill>
                        <a:schemeClr val="bg1"/>
                      </a:solidFill>
                      <a:miter lim="800000"/>
                    </a:lnB>
                    <a:solidFill>
                      <a:schemeClr val="accent1"/>
                    </a:solidFill>
                  </a:tcPr>
                </a:tc>
                <a:tc>
                  <a:txBody>
                    <a:bodyPr vert="horz" wrap="square" lIns="66675" rIns="66675" anchor="b" anchorCtr="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ts val="2200"/>
                        </a:lnSpc>
                      </a:pPr>
                      <a:r>
                        <a:rPr lang="zh-CN" altLang="en-US" sz="2000">
                          <a:solidFill>
                            <a:srgbClr val="000000"/>
                          </a:solidFill>
                          <a:latin typeface="Calibri" pitchFamily="34" charset="0"/>
                        </a:rPr>
                        <a:t>金额</a:t>
                      </a:r>
                      <a:endParaRPr lang="en-US" altLang="en-US" sz="2000">
                        <a:solidFill>
                          <a:srgbClr val="000000"/>
                        </a:solidFill>
                        <a:latin typeface="Calibri" pitchFamily="34" charset="0"/>
                      </a:endParaRPr>
                    </a:p>
                  </a:txBody>
                  <a:tcPr marL="66675" marR="66675" anchor="b">
                    <a:lnL w="12700">
                      <a:solidFill>
                        <a:schemeClr val="bg1"/>
                      </a:solidFill>
                      <a:miter lim="800000"/>
                    </a:lnL>
                    <a:lnR w="12700">
                      <a:solidFill>
                        <a:schemeClr val="bg1"/>
                      </a:solidFill>
                      <a:miter lim="800000"/>
                    </a:lnR>
                    <a:lnT w="12700">
                      <a:solidFill>
                        <a:schemeClr val="bg1"/>
                      </a:solidFill>
                      <a:miter lim="800000"/>
                    </a:lnT>
                    <a:lnB w="38100">
                      <a:solidFill>
                        <a:schemeClr val="bg1"/>
                      </a:solidFill>
                      <a:miter lim="800000"/>
                    </a:lnB>
                    <a:solidFill>
                      <a:schemeClr val="accent1"/>
                    </a:solidFill>
                  </a:tcPr>
                </a:tc>
              </a:tr>
              <a:tr h="857250">
                <a:tc>
                  <a:txBody>
                    <a:bodyPr vert="horz" wrap="square" lIns="68580" tIns="0" rIns="68580" bIns="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zh-CN" altLang="en-US" sz="2000" b="0">
                          <a:solidFill>
                            <a:srgbClr val="000000"/>
                          </a:solidFill>
                          <a:latin typeface="Calibri" pitchFamily="34" charset="0"/>
                        </a:rPr>
                        <a:t>问题</a:t>
                      </a:r>
                      <a:r>
                        <a:rPr lang="en-US" altLang="zh-CN" sz="2000" b="0">
                          <a:solidFill>
                            <a:srgbClr val="000000"/>
                          </a:solidFill>
                          <a:latin typeface="Calibri" pitchFamily="34" charset="0"/>
                        </a:rPr>
                        <a:t>1</a:t>
                      </a:r>
                      <a:endParaRPr lang="zh-CN" altLang="zh-CN" sz="2000" i="1">
                        <a:solidFill>
                          <a:srgbClr val="000000"/>
                        </a:solidFill>
                        <a:latin typeface="Calibri" pitchFamily="34" charset="0"/>
                      </a:endParaRPr>
                    </a:p>
                  </a:txBody>
                  <a:tcPr marL="68580" marR="68580" marT="0" marB="0">
                    <a:lnL w="12700">
                      <a:solidFill>
                        <a:schemeClr val="bg1"/>
                      </a:solidFill>
                      <a:miter lim="800000"/>
                    </a:lnL>
                    <a:lnR w="12700">
                      <a:solidFill>
                        <a:schemeClr val="bg1"/>
                      </a:solidFill>
                      <a:miter lim="800000"/>
                    </a:lnR>
                    <a:lnT w="38100">
                      <a:solidFill>
                        <a:schemeClr val="bg1"/>
                      </a:solidFill>
                      <a:miter lim="800000"/>
                    </a:lnT>
                    <a:lnB w="12700">
                      <a:solidFill>
                        <a:schemeClr val="bg1"/>
                      </a:solidFill>
                      <a:miter lim="800000"/>
                    </a:lnB>
                    <a:solidFill>
                      <a:srgbClr val="D0D8E8"/>
                    </a:solidFill>
                  </a:tcPr>
                </a:tc>
                <a:tc>
                  <a:txBody>
                    <a:bodyPr vert="horz" wrap="square" lIns="68580" tIns="0" rIns="68580" bIns="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ts val="2200"/>
                        </a:lnSpc>
                      </a:pPr>
                      <a:r>
                        <a:rPr lang="zh-CN" altLang="en-US" sz="2000" b="0">
                          <a:solidFill>
                            <a:srgbClr val="000000"/>
                          </a:solidFill>
                          <a:latin typeface="Calibri" pitchFamily="34" charset="0"/>
                        </a:rPr>
                        <a:t>置信度的实际意义是啥？ </a:t>
                      </a:r>
                      <a:endParaRPr lang="zh-CN" altLang="en-US" sz="2000" i="1">
                        <a:solidFill>
                          <a:srgbClr val="000000"/>
                        </a:solidFill>
                        <a:latin typeface="Calibri" pitchFamily="34" charset="0"/>
                      </a:endParaRPr>
                    </a:p>
                  </a:txBody>
                  <a:tcPr marL="68580" marR="68580" marT="0" marB="0">
                    <a:lnL w="12700">
                      <a:solidFill>
                        <a:schemeClr val="bg1"/>
                      </a:solidFill>
                      <a:miter lim="800000"/>
                    </a:lnL>
                    <a:lnR w="12700">
                      <a:solidFill>
                        <a:schemeClr val="bg1"/>
                      </a:solidFill>
                      <a:miter lim="800000"/>
                    </a:lnR>
                    <a:lnT w="38100">
                      <a:solidFill>
                        <a:schemeClr val="bg1"/>
                      </a:solidFill>
                      <a:miter lim="800000"/>
                    </a:lnT>
                    <a:lnB w="12700">
                      <a:solidFill>
                        <a:schemeClr val="bg1"/>
                      </a:solidFill>
                      <a:miter lim="800000"/>
                    </a:lnB>
                    <a:solidFill>
                      <a:srgbClr val="D0D8E8"/>
                    </a:solidFill>
                  </a:tcPr>
                </a:tc>
                <a:tc>
                  <a:txBody>
                    <a:bodyPr vert="horz" wrap="square" lIns="68580" tIns="0" rIns="68580" bIns="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ts val="2200"/>
                        </a:lnSpc>
                      </a:pPr>
                      <a:endParaRPr lang="zh-CN" altLang="zh-CN" sz="2000" i="1">
                        <a:solidFill>
                          <a:srgbClr val="000000"/>
                        </a:solidFill>
                        <a:latin typeface="Calibri" pitchFamily="34" charset="0"/>
                      </a:endParaRPr>
                    </a:p>
                  </a:txBody>
                  <a:tcPr marL="68580" marR="68580" marT="0" marB="0">
                    <a:lnL w="12700">
                      <a:solidFill>
                        <a:schemeClr val="bg1"/>
                      </a:solidFill>
                      <a:miter lim="800000"/>
                    </a:lnL>
                    <a:lnR w="12700">
                      <a:solidFill>
                        <a:schemeClr val="bg1"/>
                      </a:solidFill>
                      <a:miter lim="800000"/>
                    </a:lnR>
                    <a:lnT w="38100">
                      <a:solidFill>
                        <a:schemeClr val="bg1"/>
                      </a:solidFill>
                      <a:miter lim="800000"/>
                    </a:lnT>
                    <a:lnB w="12700">
                      <a:solidFill>
                        <a:schemeClr val="bg1"/>
                      </a:solidFill>
                      <a:miter lim="800000"/>
                    </a:lnB>
                    <a:solidFill>
                      <a:srgbClr val="D0D8E8"/>
                    </a:solidFill>
                  </a:tcPr>
                </a:tc>
              </a:tr>
              <a:tr h="1001712">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zh-CN" altLang="en-US" sz="2000" b="0">
                          <a:solidFill>
                            <a:srgbClr val="000000"/>
                          </a:solidFill>
                          <a:latin typeface="Calibri" pitchFamily="34" charset="0"/>
                        </a:rPr>
                        <a:t>问题</a:t>
                      </a:r>
                      <a:r>
                        <a:rPr lang="en-US" altLang="zh-CN" sz="2000" b="0">
                          <a:solidFill>
                            <a:srgbClr val="000000"/>
                          </a:solidFill>
                          <a:latin typeface="Calibri" pitchFamily="34" charset="0"/>
                        </a:rPr>
                        <a:t>2</a:t>
                      </a:r>
                      <a:r>
                        <a:rPr lang="zh-CN" altLang="en-US" sz="2000" b="0">
                          <a:solidFill>
                            <a:srgbClr val="000000"/>
                          </a:solidFill>
                          <a:latin typeface="Calibri" pitchFamily="34" charset="0"/>
                        </a:rPr>
                        <a:t>：</a:t>
                      </a: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zh-CN" altLang="en-US" sz="2000" b="0">
                          <a:solidFill>
                            <a:srgbClr val="000000"/>
                          </a:solidFill>
                          <a:latin typeface="Calibri" pitchFamily="34" charset="0"/>
                        </a:rPr>
                        <a:t>规则</a:t>
                      </a:r>
                      <a:r>
                        <a:rPr lang="en-US" altLang="zh-CN" sz="2000" b="0">
                          <a:solidFill>
                            <a:srgbClr val="000000"/>
                          </a:solidFill>
                          <a:latin typeface="Calibri" pitchFamily="34" charset="0"/>
                        </a:rPr>
                        <a:t>ABC--&gt;D</a:t>
                      </a:r>
                      <a:r>
                        <a:rPr lang="zh-CN" altLang="en-US" sz="2000" b="0">
                          <a:solidFill>
                            <a:srgbClr val="000000"/>
                          </a:solidFill>
                          <a:latin typeface="Calibri" pitchFamily="34" charset="0"/>
                        </a:rPr>
                        <a:t>的置信度是</a:t>
                      </a:r>
                      <a:r>
                        <a:rPr lang="en-US" altLang="zh-CN" sz="2000" b="0">
                          <a:solidFill>
                            <a:srgbClr val="000000"/>
                          </a:solidFill>
                          <a:latin typeface="Calibri" pitchFamily="34" charset="0"/>
                        </a:rPr>
                        <a:t>0.667</a:t>
                      </a:r>
                      <a:r>
                        <a:rPr lang="zh-CN" altLang="en-US" sz="2000" b="0">
                          <a:solidFill>
                            <a:srgbClr val="000000"/>
                          </a:solidFill>
                          <a:latin typeface="Calibri" pitchFamily="34" charset="0"/>
                        </a:rPr>
                        <a:t>，那么 </a:t>
                      </a:r>
                      <a:r>
                        <a:rPr lang="en-US" altLang="zh-CN" sz="2000" b="0">
                          <a:solidFill>
                            <a:srgbClr val="000000"/>
                          </a:solidFill>
                          <a:latin typeface="Calibri" pitchFamily="34" charset="0"/>
                        </a:rPr>
                        <a:t>AB-&gt;CD, A-&gt;BCD</a:t>
                      </a:r>
                      <a:r>
                        <a:rPr lang="zh-CN" altLang="en-US" sz="2000" b="0">
                          <a:solidFill>
                            <a:srgbClr val="000000"/>
                          </a:solidFill>
                          <a:latin typeface="Calibri" pitchFamily="34" charset="0"/>
                        </a:rPr>
                        <a:t>的置信度是多少？ </a:t>
                      </a: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r>
              <a:tr h="1089025">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zh-CN" altLang="en-US" sz="2000" b="0">
                          <a:solidFill>
                            <a:srgbClr val="000000"/>
                          </a:solidFill>
                          <a:latin typeface="Calibri" pitchFamily="34" charset="0"/>
                        </a:rPr>
                        <a:t>回答</a:t>
                      </a:r>
                      <a:r>
                        <a:rPr lang="en-US" altLang="zh-CN" sz="2000" b="0">
                          <a:solidFill>
                            <a:srgbClr val="000000"/>
                          </a:solidFill>
                          <a:latin typeface="Calibri" pitchFamily="34" charset="0"/>
                        </a:rPr>
                        <a:t>1</a:t>
                      </a: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D0D8E8"/>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zh-CN" altLang="en-US" sz="2000" b="0">
                          <a:solidFill>
                            <a:srgbClr val="000000"/>
                          </a:solidFill>
                          <a:latin typeface="Calibri" pitchFamily="34" charset="0"/>
                        </a:rPr>
                        <a:t>解释</a:t>
                      </a:r>
                      <a:r>
                        <a:rPr lang="en-US" altLang="zh-CN" sz="2000" b="0">
                          <a:solidFill>
                            <a:srgbClr val="000000"/>
                          </a:solidFill>
                          <a:latin typeface="Calibri" pitchFamily="34" charset="0"/>
                        </a:rPr>
                        <a:t>ABE</a:t>
                      </a:r>
                      <a:r>
                        <a:rPr lang="zh-CN" altLang="en-US" sz="2000" b="0">
                          <a:solidFill>
                            <a:srgbClr val="000000"/>
                          </a:solidFill>
                          <a:latin typeface="Calibri" pitchFamily="34" charset="0"/>
                        </a:rPr>
                        <a:t>，</a:t>
                      </a:r>
                      <a:r>
                        <a:rPr lang="en-US" altLang="zh-CN" sz="2000" b="0">
                          <a:solidFill>
                            <a:srgbClr val="000000"/>
                          </a:solidFill>
                          <a:latin typeface="Calibri" pitchFamily="34" charset="0"/>
                        </a:rPr>
                        <a:t>ACE</a:t>
                      </a:r>
                      <a:r>
                        <a:rPr lang="zh-CN" altLang="en-US" sz="2000" b="0">
                          <a:solidFill>
                            <a:srgbClr val="000000"/>
                          </a:solidFill>
                          <a:latin typeface="Calibri" pitchFamily="34" charset="0"/>
                        </a:rPr>
                        <a:t>，</a:t>
                      </a:r>
                      <a:r>
                        <a:rPr lang="en-US" altLang="zh-CN" sz="2000" b="0">
                          <a:solidFill>
                            <a:srgbClr val="000000"/>
                          </a:solidFill>
                          <a:latin typeface="Calibri" pitchFamily="34" charset="0"/>
                        </a:rPr>
                        <a:t>BDE </a:t>
                      </a:r>
                      <a:r>
                        <a:rPr lang="zh-CN" altLang="en-US" sz="2000" b="0">
                          <a:solidFill>
                            <a:srgbClr val="000000"/>
                          </a:solidFill>
                          <a:latin typeface="Calibri" pitchFamily="34" charset="0"/>
                        </a:rPr>
                        <a:t>为什么不能被当做候选</a:t>
                      </a:r>
                      <a:r>
                        <a:rPr lang="en-US" altLang="zh-CN" sz="2000" b="0">
                          <a:solidFill>
                            <a:srgbClr val="000000"/>
                          </a:solidFill>
                          <a:latin typeface="Calibri" pitchFamily="34" charset="0"/>
                        </a:rPr>
                        <a:t>3</a:t>
                      </a:r>
                      <a:r>
                        <a:rPr lang="zh-CN" altLang="en-US" sz="2000" b="0">
                          <a:solidFill>
                            <a:srgbClr val="000000"/>
                          </a:solidFill>
                          <a:latin typeface="Calibri" pitchFamily="34" charset="0"/>
                        </a:rPr>
                        <a:t>项集 </a:t>
                      </a: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D0D8E8"/>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D0D8E8"/>
                    </a:solidFill>
                  </a:tcPr>
                </a:tc>
              </a:tr>
              <a:tr h="1125538">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zh-CN" altLang="en-US" sz="2000" b="0">
                          <a:solidFill>
                            <a:srgbClr val="000000"/>
                          </a:solidFill>
                          <a:latin typeface="Calibri" pitchFamily="34" charset="0"/>
                        </a:rPr>
                        <a:t>回答</a:t>
                      </a:r>
                      <a:r>
                        <a:rPr lang="en-US" altLang="zh-CN" sz="2000" b="0">
                          <a:solidFill>
                            <a:srgbClr val="000000"/>
                          </a:solidFill>
                          <a:latin typeface="Calibri" pitchFamily="34" charset="0"/>
                        </a:rPr>
                        <a:t>2</a:t>
                      </a: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zh-CN" altLang="en-US" sz="2000" b="0">
                          <a:solidFill>
                            <a:srgbClr val="000000"/>
                          </a:solidFill>
                          <a:latin typeface="Calibri" pitchFamily="34" charset="0"/>
                        </a:rPr>
                        <a:t>回答游戏题目中的答案分红包 </a:t>
                      </a: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endParaRPr lang="zh-CN" altLang="en-US" sz="2000" i="1">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r>
            </a:tbl>
          </a:graphicData>
        </a:graphic>
      </p:graphicFrame>
      <p:pic>
        <p:nvPicPr>
          <p:cNvPr id="7196" name="Picture 5" descr="C:\Users\admin\Desktop\674208c7deb911dd5d60922019e3b310.jpg"/>
          <p:cNvPicPr/>
          <p:nvPr/>
        </p:nvPicPr>
        <p:blipFill>
          <a:blip r:embed="rId2"/>
          <a:stretch>
            <a:fillRect/>
          </a:stretch>
        </p:blipFill>
        <p:spPr>
          <a:xfrm>
            <a:off x="6929438" y="2143125"/>
            <a:ext cx="1357312" cy="814388"/>
          </a:xfrm>
          <a:prstGeom prst="rect">
            <a:avLst/>
          </a:prstGeom>
          <a:noFill/>
          <a:ln>
            <a:noFill/>
            <a:miter lim="800000"/>
          </a:ln>
        </p:spPr>
      </p:pic>
      <p:sp>
        <p:nvSpPr>
          <p:cNvPr id="7197" name="TextBox 4"/>
          <p:cNvSpPr/>
          <p:nvPr/>
        </p:nvSpPr>
        <p:spPr>
          <a:xfrm>
            <a:off x="7143750" y="2428875"/>
            <a:ext cx="1000125" cy="646112"/>
          </a:xfrm>
          <a:prstGeom prst="rect">
            <a:avLst/>
          </a:prstGeom>
          <a:noFill/>
          <a:ln>
            <a:noFill/>
            <a:miter lim="800000"/>
          </a:ln>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r>
              <a:t>5元</a:t>
            </a:r>
          </a:p>
        </p:txBody>
      </p:sp>
      <p:pic>
        <p:nvPicPr>
          <p:cNvPr id="7198" name="Picture 5" descr="C:\Users\admin\Desktop\674208c7deb911dd5d60922019e3b310.jpg"/>
          <p:cNvPicPr/>
          <p:nvPr/>
        </p:nvPicPr>
        <p:blipFill>
          <a:blip r:embed="rId2"/>
          <a:stretch>
            <a:fillRect/>
          </a:stretch>
        </p:blipFill>
        <p:spPr>
          <a:xfrm>
            <a:off x="6929438" y="4071938"/>
            <a:ext cx="1357312" cy="814388"/>
          </a:xfrm>
          <a:prstGeom prst="rect">
            <a:avLst/>
          </a:prstGeom>
          <a:noFill/>
          <a:ln>
            <a:noFill/>
            <a:miter lim="800000"/>
          </a:ln>
        </p:spPr>
      </p:pic>
      <p:pic>
        <p:nvPicPr>
          <p:cNvPr id="7199" name="Picture 5" descr="C:\Users\admin\Desktop\674208c7deb911dd5d60922019e3b310.jpg"/>
          <p:cNvPicPr/>
          <p:nvPr/>
        </p:nvPicPr>
        <p:blipFill>
          <a:blip r:embed="rId2"/>
          <a:stretch>
            <a:fillRect/>
          </a:stretch>
        </p:blipFill>
        <p:spPr>
          <a:xfrm>
            <a:off x="6929438" y="3071812"/>
            <a:ext cx="1357312" cy="814388"/>
          </a:xfrm>
          <a:prstGeom prst="rect">
            <a:avLst/>
          </a:prstGeom>
          <a:noFill/>
          <a:ln>
            <a:noFill/>
            <a:miter lim="800000"/>
          </a:ln>
        </p:spPr>
      </p:pic>
      <p:pic>
        <p:nvPicPr>
          <p:cNvPr id="7200" name="Picture 5" descr="C:\Users\admin\Desktop\674208c7deb911dd5d60922019e3b310.jpg"/>
          <p:cNvPicPr/>
          <p:nvPr/>
        </p:nvPicPr>
        <p:blipFill>
          <a:blip r:embed="rId2"/>
          <a:stretch>
            <a:fillRect/>
          </a:stretch>
        </p:blipFill>
        <p:spPr>
          <a:xfrm>
            <a:off x="7000875" y="5143500"/>
            <a:ext cx="1357312" cy="814388"/>
          </a:xfrm>
          <a:prstGeom prst="rect">
            <a:avLst/>
          </a:prstGeom>
          <a:noFill/>
          <a:ln>
            <a:noFill/>
            <a:miter lim="800000"/>
          </a:ln>
        </p:spPr>
      </p:pic>
      <p:sp>
        <p:nvSpPr>
          <p:cNvPr id="7201" name="TextBox 8"/>
          <p:cNvSpPr/>
          <p:nvPr/>
        </p:nvSpPr>
        <p:spPr>
          <a:xfrm>
            <a:off x="7143750" y="3214688"/>
            <a:ext cx="1285875" cy="646112"/>
          </a:xfrm>
          <a:prstGeom prst="rect">
            <a:avLst/>
          </a:prstGeom>
          <a:noFill/>
          <a:ln>
            <a:noFill/>
            <a:miter lim="800000"/>
          </a:ln>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r>
              <a:t>10元</a:t>
            </a:r>
          </a:p>
        </p:txBody>
      </p:sp>
      <p:sp>
        <p:nvSpPr>
          <p:cNvPr id="7202" name="TextBox 9"/>
          <p:cNvSpPr/>
          <p:nvPr/>
        </p:nvSpPr>
        <p:spPr>
          <a:xfrm>
            <a:off x="7143750" y="4286250"/>
            <a:ext cx="1000125" cy="646112"/>
          </a:xfrm>
          <a:prstGeom prst="rect">
            <a:avLst/>
          </a:prstGeom>
          <a:noFill/>
          <a:ln>
            <a:noFill/>
            <a:miter lim="800000"/>
          </a:ln>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r>
              <a:t>5元</a:t>
            </a:r>
          </a:p>
        </p:txBody>
      </p:sp>
      <p:sp>
        <p:nvSpPr>
          <p:cNvPr id="7203" name="TextBox 10"/>
          <p:cNvSpPr/>
          <p:nvPr/>
        </p:nvSpPr>
        <p:spPr>
          <a:xfrm>
            <a:off x="7072312" y="5214938"/>
            <a:ext cx="1500188" cy="646112"/>
          </a:xfrm>
          <a:prstGeom prst="rect">
            <a:avLst/>
          </a:prstGeom>
          <a:noFill/>
          <a:ln>
            <a:noFill/>
            <a:miter lim="800000"/>
          </a:ln>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r>
              <a:t>20元</a:t>
            </a:r>
          </a:p>
        </p:txBody>
      </p:sp>
      <p:sp>
        <p:nvSpPr>
          <p:cNvPr id="7204" name="TextBox 11"/>
          <p:cNvSpPr txBox="1"/>
          <p:nvPr/>
        </p:nvSpPr>
        <p:spPr>
          <a:xfrm>
            <a:off x="0" y="571500"/>
            <a:ext cx="8143875" cy="534988"/>
          </a:xfrm>
          <a:prstGeom prst="rect">
            <a:avLst/>
          </a:prstGeom>
          <a:noFill/>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eaLnBrk="1" hangingPunct="1"/>
            <a:r>
              <a:rPr lang="zh-CN" altLang="en-US" sz="3200">
                <a:solidFill>
                  <a:schemeClr val="tx1"/>
                </a:solidFill>
                <a:latin typeface="黑体" pitchFamily="49" charset="-122"/>
                <a:ea typeface="黑体" pitchFamily="49" charset="-122"/>
                <a:sym typeface="微软雅黑" pitchFamily="34" charset="-122"/>
              </a:rPr>
              <a:t>           </a:t>
            </a:r>
          </a:p>
        </p:txBody>
      </p:sp>
      <p:sp>
        <p:nvSpPr>
          <p:cNvPr id="7205" name="TextBox 12"/>
          <p:cNvSpPr txBox="1"/>
          <p:nvPr/>
        </p:nvSpPr>
        <p:spPr>
          <a:xfrm>
            <a:off x="0" y="571480"/>
            <a:ext cx="8143875" cy="534987"/>
          </a:xfrm>
          <a:prstGeom prst="rect">
            <a:avLst/>
          </a:prstGeom>
          <a:noFill/>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eaLnBrk="1" hangingPunct="1"/>
            <a:r>
              <a:rPr lang="zh-CN" altLang="en-US" sz="3200">
                <a:solidFill>
                  <a:schemeClr val="tx1"/>
                </a:solidFill>
                <a:latin typeface="黑体" pitchFamily="49" charset="-122"/>
                <a:ea typeface="黑体" pitchFamily="49" charset="-122"/>
              </a:rPr>
              <a:t>玩转分享</a:t>
            </a:r>
          </a:p>
        </p:txBody>
      </p:sp>
      <p:pic>
        <p:nvPicPr>
          <p:cNvPr id="7206" name="Picture 2" descr="C:\Users\admin\Desktop\674208c7deb911dd5d60922019e3b310.jpg"/>
          <p:cNvPicPr/>
          <p:nvPr/>
        </p:nvPicPr>
        <p:blipFill>
          <a:blip r:embed="rId2"/>
          <a:stretch>
            <a:fillRect/>
          </a:stretch>
        </p:blipFill>
        <p:spPr>
          <a:xfrm>
            <a:off x="2000250" y="2143125"/>
            <a:ext cx="4572000" cy="4000500"/>
          </a:xfrm>
          <a:prstGeom prst="rect">
            <a:avLst/>
          </a:prstGeom>
          <a:noFill/>
          <a:ln>
            <a:noFill/>
            <a:miter lim="800000"/>
          </a:ln>
        </p:spPr>
      </p:pic>
    </p:spTree>
  </p:cSld>
  <p:clrMapOvr>
    <a:masterClrMapping/>
  </p:clrMapOvr>
  <p:transition>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1"/>
          <p:cNvSpPr>
            <a:spLocks noChangeArrowheads="1"/>
          </p:cNvSpPr>
          <p:nvPr/>
        </p:nvSpPr>
        <p:spPr bwMode="auto">
          <a:xfrm>
            <a:off x="428625" y="1142984"/>
            <a:ext cx="8143875" cy="5041380"/>
          </a:xfrm>
          <a:prstGeom prst="rect">
            <a:avLst/>
          </a:prstGeom>
          <a:noFill/>
          <a:ln w="9525">
            <a:noFill/>
            <a:miter lim="800000"/>
          </a:ln>
          <a:effectLst/>
        </p:spPr>
        <p:txBody>
          <a:bodyPr anchor="ctr" anchorCtr="0">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342900" marR="0" lvl="0" indent="-342900" eaLnBrk="1" hangingPunct="1">
              <a:spcBef>
                <a:spcPct val="20000"/>
              </a:spcBef>
              <a:buFont typeface="Arial"/>
              <a:buChar char="•"/>
            </a:pPr>
            <a:r>
              <a:rPr lang="zh-CN" altLang="en-US" sz="2400">
                <a:solidFill>
                  <a:schemeClr val="tx1"/>
                </a:solidFill>
                <a:latin typeface="Calibri" pitchFamily="34" charset="0"/>
              </a:rPr>
              <a:t>故事背景：“啤酒与尿布”的故事产生于</a:t>
            </a:r>
            <a:r>
              <a:rPr lang="en-US" altLang="zh-CN" sz="2400">
                <a:solidFill>
                  <a:schemeClr val="tx1"/>
                </a:solidFill>
                <a:latin typeface="Calibri" pitchFamily="34" charset="0"/>
              </a:rPr>
              <a:t>20</a:t>
            </a:r>
            <a:r>
              <a:rPr lang="zh-CN" altLang="en-US" sz="2400">
                <a:solidFill>
                  <a:schemeClr val="tx1"/>
                </a:solidFill>
                <a:latin typeface="Calibri" pitchFamily="34" charset="0"/>
              </a:rPr>
              <a:t>世纪</a:t>
            </a:r>
            <a:r>
              <a:rPr lang="en-US" altLang="zh-CN" sz="2400">
                <a:solidFill>
                  <a:schemeClr val="tx1"/>
                </a:solidFill>
                <a:latin typeface="Calibri" pitchFamily="34" charset="0"/>
              </a:rPr>
              <a:t>90</a:t>
            </a:r>
            <a:r>
              <a:rPr lang="zh-CN" altLang="en-US" sz="2400">
                <a:solidFill>
                  <a:schemeClr val="tx1"/>
                </a:solidFill>
                <a:latin typeface="Calibri" pitchFamily="34" charset="0"/>
              </a:rPr>
              <a:t>年代的美国沃尔玛超市中，沃尔玛的超市管理人员分析销售数据时发现了一个令人难于理解的现象</a:t>
            </a:r>
            <a:r>
              <a:rPr lang="en-US" altLang="zh-CN" sz="2400">
                <a:solidFill>
                  <a:schemeClr val="tx1"/>
                </a:solidFill>
                <a:latin typeface="Calibri" pitchFamily="34" charset="0"/>
              </a:rPr>
              <a:t>——</a:t>
            </a:r>
            <a:endParaRPr lang="zh-CN" altLang="en-US" sz="2400">
              <a:solidFill>
                <a:schemeClr val="tx1"/>
              </a:solidFill>
              <a:latin typeface="Calibri" pitchFamily="34" charset="0"/>
            </a:endParaRPr>
          </a:p>
          <a:p>
            <a:pPr marL="342900" marR="0" lvl="0" indent="-342900" eaLnBrk="1" hangingPunct="1">
              <a:spcBef>
                <a:spcPct val="20000"/>
              </a:spcBef>
            </a:pPr>
            <a:r>
              <a:rPr lang="zh-CN" altLang="en-US" sz="2400">
                <a:solidFill>
                  <a:schemeClr val="tx1"/>
                </a:solidFill>
                <a:latin typeface="Calibri" pitchFamily="34" charset="0"/>
              </a:rPr>
              <a:t>     </a:t>
            </a:r>
            <a:endParaRPr lang="en-US" altLang="zh-CN" sz="2400">
              <a:solidFill>
                <a:schemeClr val="tx1"/>
              </a:solidFill>
              <a:latin typeface="Calibri" pitchFamily="34" charset="0"/>
            </a:endParaRPr>
          </a:p>
          <a:p>
            <a:pPr marL="342900" marR="0" lvl="0" indent="-342900" eaLnBrk="1" hangingPunct="1">
              <a:spcBef>
                <a:spcPct val="20000"/>
              </a:spcBef>
            </a:pPr>
            <a:endParaRPr lang="en-US" altLang="zh-CN" sz="2400">
              <a:solidFill>
                <a:schemeClr val="tx1"/>
              </a:solidFill>
              <a:latin typeface="Calibri" pitchFamily="34" charset="0"/>
            </a:endParaRPr>
          </a:p>
          <a:p>
            <a:pPr marL="342900" marR="0" lvl="0" indent="-342900" eaLnBrk="1" hangingPunct="1">
              <a:spcBef>
                <a:spcPct val="20000"/>
              </a:spcBef>
            </a:pPr>
            <a:endParaRPr lang="en-US" altLang="zh-CN" sz="2400">
              <a:solidFill>
                <a:schemeClr val="tx1"/>
              </a:solidFill>
              <a:latin typeface="Calibri" pitchFamily="34" charset="0"/>
            </a:endParaRPr>
          </a:p>
          <a:p>
            <a:pPr marL="342900" marR="0" lvl="0" indent="-342900" eaLnBrk="1" hangingPunct="1">
              <a:spcBef>
                <a:spcPct val="20000"/>
              </a:spcBef>
            </a:pPr>
            <a:endParaRPr lang="en-US" altLang="zh-CN" sz="2400">
              <a:solidFill>
                <a:schemeClr val="tx1"/>
              </a:solidFill>
              <a:latin typeface="Calibri" pitchFamily="34" charset="0"/>
            </a:endParaRPr>
          </a:p>
          <a:p>
            <a:pPr marL="342900" marR="0" lvl="0" indent="-342900" eaLnBrk="1" hangingPunct="1">
              <a:spcBef>
                <a:spcPct val="20000"/>
              </a:spcBef>
            </a:pPr>
            <a:endParaRPr lang="en-US" altLang="zh-CN" sz="2400">
              <a:solidFill>
                <a:schemeClr val="tx1"/>
              </a:solidFill>
              <a:latin typeface="Calibri" pitchFamily="34" charset="0"/>
            </a:endParaRPr>
          </a:p>
          <a:p>
            <a:pPr marL="342900" marR="0" lvl="0" indent="-342900" eaLnBrk="1" hangingPunct="1">
              <a:spcBef>
                <a:spcPct val="20000"/>
              </a:spcBef>
            </a:pPr>
            <a:endParaRPr lang="en-US" altLang="zh-CN" sz="2400">
              <a:solidFill>
                <a:schemeClr val="tx1"/>
              </a:solidFill>
              <a:latin typeface="Calibri" pitchFamily="34" charset="0"/>
            </a:endParaRPr>
          </a:p>
          <a:p>
            <a:pPr marL="342900" marR="0" lvl="0" indent="-342900" eaLnBrk="1" hangingPunct="1">
              <a:spcBef>
                <a:spcPct val="20000"/>
              </a:spcBef>
            </a:pPr>
            <a:endParaRPr lang="en-US" altLang="zh-CN" sz="2400">
              <a:solidFill>
                <a:schemeClr val="tx1"/>
              </a:solidFill>
              <a:latin typeface="Calibri" pitchFamily="34" charset="0"/>
            </a:endParaRPr>
          </a:p>
          <a:p>
            <a:pPr marL="0" marR="0" lvl="0" indent="0"/>
            <a:endParaRPr lang="en-US" altLang="zh-CN" sz="2000"/>
          </a:p>
          <a:p>
            <a:pPr marL="0" marR="0" lvl="0" indent="0"/>
            <a:r>
              <a:rPr lang="zh-CN" altLang="en-US" sz="2000" b="0">
                <a:solidFill>
                  <a:schemeClr val="tx1"/>
                </a:solidFill>
                <a:latin typeface="宋体" pitchFamily="2" charset="-122"/>
                <a:sym typeface="微软雅黑" pitchFamily="34" charset="-122"/>
              </a:rPr>
              <a:t>原因：美国的妇女们经常会嘱咐她们的丈夫下班以后要为孩子买尿布。而丈夫在买完尿布之后又要顺手买回自己爱喝的啤酒，因此啤酒和尿布就经常出现在一个购物车里了。</a:t>
            </a:r>
            <a:endParaRPr lang="zh-CN" altLang="en-US" sz="2000" b="0">
              <a:solidFill>
                <a:schemeClr val="tx1"/>
              </a:solidFill>
              <a:latin typeface="宋体" pitchFamily="2" charset="-122"/>
            </a:endParaRPr>
          </a:p>
        </p:txBody>
      </p:sp>
      <p:sp>
        <p:nvSpPr>
          <p:cNvPr id="8195" name="TextBox 3"/>
          <p:cNvSpPr txBox="1"/>
          <p:nvPr/>
        </p:nvSpPr>
        <p:spPr>
          <a:xfrm>
            <a:off x="0" y="571500"/>
            <a:ext cx="8143875" cy="534988"/>
          </a:xfrm>
          <a:prstGeom prst="rect">
            <a:avLst/>
          </a:prstGeom>
          <a:noFill/>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eaLnBrk="1" hangingPunct="1"/>
            <a:r>
              <a:rPr lang="zh-CN" altLang="en-US" sz="3200">
                <a:solidFill>
                  <a:schemeClr val="tx1"/>
                </a:solidFill>
                <a:latin typeface="黑体" pitchFamily="49" charset="-122"/>
                <a:ea typeface="黑体" pitchFamily="49" charset="-122"/>
                <a:sym typeface="微软雅黑" pitchFamily="34" charset="-122"/>
              </a:rPr>
              <a:t>           </a:t>
            </a:r>
          </a:p>
        </p:txBody>
      </p:sp>
      <p:pic>
        <p:nvPicPr>
          <p:cNvPr id="8196" name="Picture 5" descr="C:\Users\admin\Desktop\426441950e8d506527ea3cc59adaf54b.jpg"/>
          <p:cNvPicPr/>
          <p:nvPr/>
        </p:nvPicPr>
        <p:blipFill>
          <a:blip r:embed="rId2"/>
          <a:stretch>
            <a:fillRect/>
          </a:stretch>
        </p:blipFill>
        <p:spPr>
          <a:xfrm>
            <a:off x="2786062" y="2357438"/>
            <a:ext cx="3921125" cy="2928938"/>
          </a:xfrm>
          <a:prstGeom prst="rect">
            <a:avLst/>
          </a:prstGeom>
          <a:noFill/>
          <a:ln>
            <a:noFill/>
            <a:miter lim="800000"/>
          </a:ln>
        </p:spPr>
      </p:pic>
      <p:sp>
        <p:nvSpPr>
          <p:cNvPr id="8197" name="TextBox 5"/>
          <p:cNvSpPr txBox="1"/>
          <p:nvPr/>
        </p:nvSpPr>
        <p:spPr>
          <a:xfrm>
            <a:off x="0" y="500063"/>
            <a:ext cx="8143875" cy="534987"/>
          </a:xfrm>
          <a:prstGeom prst="rect">
            <a:avLst/>
          </a:prstGeom>
          <a:noFill/>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eaLnBrk="1" hangingPunct="1"/>
            <a:r>
              <a:rPr lang="zh-CN" altLang="en-US" sz="3200">
                <a:solidFill>
                  <a:schemeClr val="tx1"/>
                </a:solidFill>
                <a:latin typeface="黑体" pitchFamily="49" charset="-122"/>
                <a:ea typeface="黑体" pitchFamily="49" charset="-122"/>
                <a:sym typeface="微软雅黑" pitchFamily="34" charset="-122"/>
              </a:rPr>
              <a:t>好吧，专业点。。。</a:t>
            </a:r>
            <a:endParaRPr lang="zh-CN" altLang="en-US" sz="3200">
              <a:solidFill>
                <a:schemeClr val="tx1"/>
              </a:solidFill>
              <a:latin typeface="黑体" pitchFamily="49" charset="-122"/>
              <a:ea typeface="黑体" pitchFamily="49" charset="-122"/>
            </a:endParaRPr>
          </a:p>
        </p:txBody>
      </p:sp>
    </p:spTree>
  </p:cSld>
  <p:clrMapOvr>
    <a:masterClrMapping/>
  </p:clrMapOvr>
  <p:transition>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8" name="图片 1" descr="铁锤.jpg"/>
          <p:cNvPicPr/>
          <p:nvPr/>
        </p:nvPicPr>
        <p:blipFill>
          <a:blip r:embed="rId2"/>
          <a:stretch>
            <a:fillRect/>
          </a:stretch>
        </p:blipFill>
        <p:spPr>
          <a:xfrm>
            <a:off x="742950" y="2474912"/>
            <a:ext cx="2133600" cy="2444750"/>
          </a:xfrm>
          <a:prstGeom prst="rect">
            <a:avLst/>
          </a:prstGeom>
          <a:noFill/>
          <a:ln>
            <a:miter lim="800000"/>
          </a:ln>
        </p:spPr>
      </p:pic>
      <p:pic>
        <p:nvPicPr>
          <p:cNvPr id="9219" name="图片 2" descr="铁钉.jpg"/>
          <p:cNvPicPr/>
          <p:nvPr/>
        </p:nvPicPr>
        <p:blipFill>
          <a:blip r:embed="rId3"/>
          <a:stretch>
            <a:fillRect/>
          </a:stretch>
        </p:blipFill>
        <p:spPr>
          <a:xfrm>
            <a:off x="6315075" y="2547938"/>
            <a:ext cx="2017712" cy="2371725"/>
          </a:xfrm>
          <a:prstGeom prst="rect">
            <a:avLst/>
          </a:prstGeom>
          <a:noFill/>
          <a:ln>
            <a:miter lim="800000"/>
          </a:ln>
        </p:spPr>
      </p:pic>
      <p:sp>
        <p:nvSpPr>
          <p:cNvPr id="9220" name="内容占位符 9"/>
          <p:cNvSpPr txBox="1"/>
          <p:nvPr/>
        </p:nvSpPr>
        <p:spPr>
          <a:xfrm>
            <a:off x="357188" y="1143000"/>
            <a:ext cx="8415338" cy="985838"/>
          </a:xfrm>
          <a:prstGeom prst="rect">
            <a:avLst/>
          </a:prstGeom>
        </p:spPr>
        <p:txBody>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342900" marR="0" lvl="0" indent="-342900" algn="just">
              <a:lnSpc>
                <a:spcPct val="100000"/>
              </a:lnSpc>
              <a:spcBef>
                <a:spcPct val="20000"/>
              </a:spcBef>
              <a:buFont typeface="Arial"/>
              <a:buChar char="•"/>
            </a:pPr>
            <a:r>
              <a:rPr lang="zh-CN" altLang="en-US" sz="2400" b="0">
                <a:solidFill>
                  <a:schemeClr val="tx1"/>
                </a:solidFill>
                <a:latin typeface="黑体" pitchFamily="49" charset="-122"/>
                <a:ea typeface="黑体" pitchFamily="49" charset="-122"/>
              </a:rPr>
              <a:t>在购买铁锤的顾客当中，有</a:t>
            </a:r>
            <a:r>
              <a:rPr lang="en-US" altLang="zh-CN" sz="2400" b="0">
                <a:solidFill>
                  <a:schemeClr val="tx1"/>
                </a:solidFill>
                <a:latin typeface="黑体" pitchFamily="49" charset="-122"/>
                <a:ea typeface="黑体" pitchFamily="49" charset="-122"/>
              </a:rPr>
              <a:t>70</a:t>
            </a:r>
            <a:r>
              <a:rPr lang="zh-CN" altLang="en-US" sz="2400" b="0">
                <a:solidFill>
                  <a:schemeClr val="tx1"/>
                </a:solidFill>
                <a:latin typeface="黑体" pitchFamily="49" charset="-122"/>
                <a:ea typeface="黑体" pitchFamily="49" charset="-122"/>
              </a:rPr>
              <a:t>％的人同时购买了铁钉。</a:t>
            </a:r>
          </a:p>
          <a:p>
            <a:pPr marL="342900" marR="0" lvl="0" indent="-342900">
              <a:lnSpc>
                <a:spcPct val="100000"/>
              </a:lnSpc>
              <a:spcBef>
                <a:spcPct val="20000"/>
              </a:spcBef>
              <a:buFont typeface="Arial"/>
              <a:buChar char="•"/>
            </a:pPr>
            <a:endParaRPr lang="zh-CN" altLang="en-US" sz="2400" b="0">
              <a:solidFill>
                <a:schemeClr val="tx1"/>
              </a:solidFill>
              <a:latin typeface="Calibri" pitchFamily="34" charset="0"/>
            </a:endParaRPr>
          </a:p>
        </p:txBody>
      </p:sp>
      <p:cxnSp>
        <p:nvCxnSpPr>
          <p:cNvPr id="9221" name="直接连接符 4"/>
          <p:cNvCxnSpPr/>
          <p:nvPr/>
        </p:nvCxnSpPr>
        <p:spPr>
          <a:xfrm flipV="1">
            <a:off x="2857500" y="3643312"/>
            <a:ext cx="3429000" cy="71438"/>
          </a:xfrm>
          <a:prstGeom prst="line">
            <a:avLst/>
          </a:prstGeom>
          <a:noFill/>
          <a:ln w="57150">
            <a:solidFill>
              <a:srgbClr val="FFFF00"/>
            </a:solidFill>
            <a:prstDash val="sysDot"/>
            <a:miter lim="800000"/>
          </a:ln>
        </p:spPr>
      </p:cxnSp>
      <p:sp>
        <p:nvSpPr>
          <p:cNvPr id="9222" name="Rectangle 2"/>
          <p:cNvSpPr txBox="1">
            <a:spLocks noRot="1" noChangeArrowheads="1"/>
          </p:cNvSpPr>
          <p:nvPr/>
        </p:nvSpPr>
        <p:spPr>
          <a:xfrm>
            <a:off x="0" y="571500"/>
            <a:ext cx="8431212" cy="592138"/>
          </a:xfrm>
          <a:prstGeom prst="rect">
            <a:avLst/>
          </a:prstGeom>
        </p:spPr>
        <p:txBody>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eaLnBrk="1" hangingPunct="1">
              <a:lnSpc>
                <a:spcPct val="100000"/>
              </a:lnSpc>
            </a:pPr>
            <a:r>
              <a:rPr lang="zh-CN" altLang="en-US" sz="3100">
                <a:solidFill>
                  <a:schemeClr val="tx1"/>
                </a:solidFill>
                <a:latin typeface="黑体" pitchFamily="49" charset="-122"/>
                <a:ea typeface="黑体" pitchFamily="49" charset="-122"/>
                <a:sym typeface="微软雅黑" pitchFamily="34" charset="-122"/>
              </a:rPr>
              <a:t>场景</a:t>
            </a:r>
            <a:r>
              <a:rPr lang="en-US" altLang="zh-CN" sz="3100">
                <a:solidFill>
                  <a:schemeClr val="tx1"/>
                </a:solidFill>
                <a:latin typeface="黑体" pitchFamily="49" charset="-122"/>
                <a:ea typeface="黑体" pitchFamily="49" charset="-122"/>
                <a:sym typeface="微软雅黑" pitchFamily="34" charset="-122"/>
              </a:rPr>
              <a:t>1</a:t>
            </a:r>
            <a:endParaRPr lang="zh-CN" altLang="en-US" sz="3100">
              <a:solidFill>
                <a:schemeClr val="tx1"/>
              </a:solidFill>
              <a:latin typeface="黑体" pitchFamily="49" charset="-122"/>
              <a:ea typeface="黑体" pitchFamily="49" charset="-122"/>
              <a:sym typeface="微软雅黑"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1" presetClass="entr" presetSubtype="0" dur="1000" fill="hold" nodeType="clickEffect">
                                  <p:stCondLst>
                                    <p:cond delay="0"/>
                                  </p:stCondLst>
                                  <p:iterate type="lt">
                                    <p:tmPct val="5000"/>
                                  </p:iterate>
                                  <p:childTnLst>
                                    <p:set>
                                      <p:cBhvr additive="base">
                                        <p:cTn id="6" dur="1" fill="hold">
                                          <p:stCondLst>
                                            <p:cond delay="0"/>
                                          </p:stCondLst>
                                        </p:cTn>
                                        <p:tgtEl>
                                          <p:spTgt spid="9218"/>
                                        </p:tgtEl>
                                        <p:attrNameLst>
                                          <p:attrName>style.visibility</p:attrName>
                                        </p:attrNameLst>
                                      </p:cBhvr>
                                      <p:to>
                                        <p:strVal val="visible"/>
                                      </p:to>
                                    </p:set>
                                    <p:anim calcmode="lin" valueType="num">
                                      <p:cBhvr additive="base">
                                        <p:cTn id="7" dur="1000" fill="hold"/>
                                        <p:tgtEl>
                                          <p:spTgt spid="9218"/>
                                        </p:tgtEl>
                                        <p:attrNameLst>
                                          <p:attrName>ppt_w</p:attrName>
                                        </p:attrNameLst>
                                      </p:cBhvr>
                                      <p:tavLst>
                                        <p:tav tm="0">
                                          <p:val>
                                            <p:fltVal val="0"/>
                                          </p:val>
                                        </p:tav>
                                        <p:tav tm="100000">
                                          <p:val>
                                            <p:strVal val="#ppt_w"/>
                                          </p:val>
                                        </p:tav>
                                      </p:tavLst>
                                    </p:anim>
                                    <p:anim calcmode="lin" valueType="num">
                                      <p:cBhvr additive="base">
                                        <p:cTn id="8" dur="1000" fill="hold"/>
                                        <p:tgtEl>
                                          <p:spTgt spid="9218"/>
                                        </p:tgtEl>
                                        <p:attrNameLst>
                                          <p:attrName>ppt_h</p:attrName>
                                        </p:attrNameLst>
                                      </p:cBhvr>
                                      <p:tavLst>
                                        <p:tav tm="0">
                                          <p:val>
                                            <p:fltVal val="0"/>
                                          </p:val>
                                        </p:tav>
                                        <p:tav tm="100000">
                                          <p:val>
                                            <p:strVal val="#ppt_h"/>
                                          </p:val>
                                        </p:tav>
                                      </p:tavLst>
                                    </p:anim>
                                    <p:anim calcmode="lin" valueType="num">
                                      <p:cBhvr additive="base">
                                        <p:cTn id="9" dur="1000" fill="hold"/>
                                        <p:tgtEl>
                                          <p:spTgt spid="9218"/>
                                        </p:tgtEl>
                                        <p:attrNameLst>
                                          <p:attrName>style.rotation</p:attrName>
                                        </p:attrNameLst>
                                      </p:cBhvr>
                                      <p:tavLst>
                                        <p:tav tm="0">
                                          <p:val>
                                            <p:fltVal val="90"/>
                                          </p:val>
                                        </p:tav>
                                        <p:tav tm="100000">
                                          <p:val>
                                            <p:fltVal val="0"/>
                                          </p:val>
                                        </p:tav>
                                      </p:tavLst>
                                    </p:anim>
                                    <p:animEffect transition="in" filter="fade">
                                      <p:cBhvr additive="base">
                                        <p:cTn id="10" dur="1000"/>
                                        <p:tgtEl>
                                          <p:spTgt spid="9218"/>
                                        </p:tgtEl>
                                      </p:cBhvr>
                                    </p:animEffect>
                                  </p:childTnLst>
                                </p:cTn>
                              </p:par>
                            </p:childTnLst>
                          </p:cTn>
                        </p:par>
                        <p:par>
                          <p:cTn id="11" fill="hold" nodeType="afterGroup">
                            <p:stCondLst>
                              <p:cond delay="1000"/>
                            </p:stCondLst>
                            <p:childTnLst>
                              <p:par>
                                <p:cTn id="12" presetID="17" presetClass="entr" presetSubtype="10" dur="500" fill="hold" nodeType="afterEffect">
                                  <p:stCondLst>
                                    <p:cond delay="1000"/>
                                  </p:stCondLst>
                                  <p:childTnLst>
                                    <p:set>
                                      <p:cBhvr additive="base">
                                        <p:cTn id="13" dur="1" fill="hold">
                                          <p:stCondLst>
                                            <p:cond delay="0"/>
                                          </p:stCondLst>
                                        </p:cTn>
                                        <p:tgtEl>
                                          <p:spTgt spid="9219"/>
                                        </p:tgtEl>
                                        <p:attrNameLst>
                                          <p:attrName>style.visibility</p:attrName>
                                        </p:attrNameLst>
                                      </p:cBhvr>
                                      <p:to>
                                        <p:strVal val="visible"/>
                                      </p:to>
                                    </p:set>
                                    <p:anim calcmode="lin" valueType="num">
                                      <p:cBhvr additive="base">
                                        <p:cTn id="14" dur="500" fill="hold"/>
                                        <p:tgtEl>
                                          <p:spTgt spid="9219"/>
                                        </p:tgtEl>
                                        <p:attrNameLst>
                                          <p:attrName>ppt_w</p:attrName>
                                        </p:attrNameLst>
                                      </p:cBhvr>
                                      <p:tavLst>
                                        <p:tav tm="0">
                                          <p:val>
                                            <p:fltVal val="0"/>
                                          </p:val>
                                        </p:tav>
                                        <p:tav tm="100000">
                                          <p:val>
                                            <p:strVal val="#ppt_w"/>
                                          </p:val>
                                        </p:tav>
                                      </p:tavLst>
                                    </p:anim>
                                    <p:anim calcmode="lin" valueType="num">
                                      <p:cBhvr additive="base">
                                        <p:cTn id="15" dur="500" fill="hold"/>
                                        <p:tgtEl>
                                          <p:spTgt spid="9219"/>
                                        </p:tgtEl>
                                        <p:attrNameLst>
                                          <p:attrName>ppt_h</p:attrName>
                                        </p:attrNameLst>
                                      </p:cBhvr>
                                      <p:tavLst>
                                        <p:tav tm="0">
                                          <p:val>
                                            <p:strVal val="#ppt_h"/>
                                          </p:val>
                                        </p:tav>
                                        <p:tav tm="100000">
                                          <p:val>
                                            <p:strVal val="#ppt_h"/>
                                          </p:val>
                                        </p:tav>
                                      </p:tavLst>
                                    </p:anim>
                                  </p:childTnLst>
                                </p:cTn>
                              </p:par>
                            </p:childTnLst>
                          </p:cTn>
                        </p:par>
                        <p:par>
                          <p:cTn id="16" fill="hold" nodeType="afterGroup">
                            <p:stCondLst>
                              <p:cond delay="2500"/>
                            </p:stCondLst>
                            <p:childTnLst>
                              <p:par>
                                <p:cTn id="17" presetID="22" presetClass="entr" presetSubtype="8" dur="500" fill="hold" nodeType="afterEffect">
                                  <p:stCondLst>
                                    <p:cond delay="1500"/>
                                  </p:stCondLst>
                                  <p:childTnLst>
                                    <p:set>
                                      <p:cBhvr additive="base">
                                        <p:cTn id="18" dur="1" fill="hold">
                                          <p:stCondLst>
                                            <p:cond delay="0"/>
                                          </p:stCondLst>
                                        </p:cTn>
                                        <p:tgtEl>
                                          <p:spTgt spid="9221"/>
                                        </p:tgtEl>
                                        <p:attrNameLst>
                                          <p:attrName>style.visibility</p:attrName>
                                        </p:attrNameLst>
                                      </p:cBhvr>
                                      <p:to>
                                        <p:strVal val="visible"/>
                                      </p:to>
                                    </p:set>
                                    <p:animEffect transition="in" filter="wipe(left)">
                                      <p:cBhvr additive="base">
                                        <p:cTn id="19" dur="500"/>
                                        <p:tgtEl>
                                          <p:spTgt spid="9221"/>
                                        </p:tgtEl>
                                      </p:cBhvr>
                                    </p:animEffect>
                                  </p:childTnLst>
                                </p:cTn>
                              </p:par>
                            </p:childTnLst>
                          </p:cTn>
                        </p:par>
                        <p:par>
                          <p:cTn id="20" fill="hold" nodeType="afterGroup">
                            <p:stCondLst>
                              <p:cond delay="4500"/>
                            </p:stCondLst>
                            <p:childTnLst>
                              <p:par>
                                <p:cTn id="21" presetID="63" presetClass="path" presetSubtype="0" dur="2000" accel="50000" decel="50000" fill="hold" nodeType="afterEffect">
                                  <p:stCondLst>
                                    <p:cond delay="2000"/>
                                  </p:stCondLst>
                                  <p:iterate type="lt">
                                    <p:tmPct val="0"/>
                                  </p:iterate>
                                  <p:childTnLst>
                                    <p:animMotion origin="layout" path="M 5.55556E-07 9.15819E-07 L 0.1908 0.00046" ptsTypes="">
                                      <p:cBhvr additive="base">
                                        <p:cTn id="22" dur="2000" fill="hold"/>
                                        <p:tgtEl>
                                          <p:spTgt spid="9218"/>
                                        </p:tgtEl>
                                        <p:attrNameLst>
                                          <p:attrName>ppt_x</p:attrName>
                                          <p:attrName>ppt_y</p:attrName>
                                        </p:attrNameLst>
                                      </p:cBhvr>
                                    </p:animMotion>
                                  </p:childTnLst>
                                </p:cTn>
                              </p:par>
                              <p:par>
                                <p:cTn id="23" presetID="10" presetClass="exit" presetSubtype="0" dur="2000" fill="hold" nodeType="withEffect">
                                  <p:stCondLst>
                                    <p:cond delay="2000"/>
                                  </p:stCondLst>
                                  <p:childTnLst>
                                    <p:animEffect transition="out" filter="fade">
                                      <p:cBhvr additive="base">
                                        <p:cTn id="24" dur="2000"/>
                                        <p:tgtEl>
                                          <p:spTgt spid="9221"/>
                                        </p:tgtEl>
                                      </p:cBhvr>
                                    </p:animEffect>
                                    <p:set>
                                      <p:cBhvr additive="base">
                                        <p:cTn id="25" dur="1" fill="hold">
                                          <p:stCondLst>
                                            <p:cond delay="1999"/>
                                          </p:stCondLst>
                                        </p:cTn>
                                        <p:tgtEl>
                                          <p:spTgt spid="9221"/>
                                        </p:tgtEl>
                                        <p:attrNameLst>
                                          <p:attrName>style.visibility</p:attrName>
                                        </p:attrNameLst>
                                      </p:cBhvr>
                                      <p:to>
                                        <p:strVal val="hidden"/>
                                      </p:to>
                                    </p:set>
                                  </p:childTnLst>
                                </p:cTn>
                              </p:par>
                              <p:par>
                                <p:cTn id="26" presetID="35" presetClass="path" presetSubtype="0" dur="2000" accel="50000" decel="50000" fill="hold" nodeType="withEffect">
                                  <p:stCondLst>
                                    <p:cond delay="2000"/>
                                  </p:stCondLst>
                                  <p:childTnLst>
                                    <p:animMotion origin="layout" path="M -4.44444E-06 -2.54335E-06 L -0.19878 -0.00485" ptsTypes="">
                                      <p:cBhvr additive="base">
                                        <p:cTn id="27" dur="2000" fill="hold"/>
                                        <p:tgtEl>
                                          <p:spTgt spid="9219"/>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内容占位符 2"/>
          <p:cNvSpPr txBox="1"/>
          <p:nvPr/>
        </p:nvSpPr>
        <p:spPr bwMode="auto">
          <a:xfrm>
            <a:off x="500062" y="1143000"/>
            <a:ext cx="8229600" cy="519112"/>
          </a:xfrm>
          <a:prstGeom prst="rect">
            <a:avLst/>
          </a:prstGeom>
          <a:noFill/>
          <a:ln w="9525">
            <a:noFill/>
            <a:miter lim="800000"/>
          </a:ln>
        </p:spPr>
        <p:txBody>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342900" marR="0" lvl="0" indent="-342900" eaLnBrk="1" hangingPunct="1">
              <a:lnSpc>
                <a:spcPct val="100000"/>
              </a:lnSpc>
              <a:spcBef>
                <a:spcPct val="20000"/>
              </a:spcBef>
              <a:buFont typeface="Arial"/>
              <a:buChar char="•"/>
            </a:pPr>
            <a:r>
              <a:rPr lang="zh-CN" altLang="en-US" sz="2400" b="0">
                <a:solidFill>
                  <a:schemeClr val="tx1"/>
                </a:solidFill>
                <a:latin typeface="黑体" pitchFamily="49" charset="-122"/>
                <a:ea typeface="黑体" pitchFamily="49" charset="-122"/>
              </a:rPr>
              <a:t>在买了一台</a:t>
            </a:r>
            <a:r>
              <a:rPr lang="en-US" altLang="zh-CN" sz="2400" b="0">
                <a:solidFill>
                  <a:schemeClr val="tx1"/>
                </a:solidFill>
                <a:latin typeface="黑体" pitchFamily="49" charset="-122"/>
                <a:ea typeface="黑体" pitchFamily="49" charset="-122"/>
              </a:rPr>
              <a:t>PC</a:t>
            </a:r>
            <a:r>
              <a:rPr lang="zh-CN" altLang="en-US" sz="2400" b="0">
                <a:solidFill>
                  <a:schemeClr val="tx1"/>
                </a:solidFill>
                <a:latin typeface="黑体" pitchFamily="49" charset="-122"/>
                <a:ea typeface="黑体" pitchFamily="49" charset="-122"/>
              </a:rPr>
              <a:t>之后，下一步会买啥？？？</a:t>
            </a:r>
            <a:endParaRPr lang="en-US" altLang="zh-CN" sz="2400" b="0">
              <a:solidFill>
                <a:schemeClr val="tx1"/>
              </a:solidFill>
              <a:latin typeface="黑体" pitchFamily="49" charset="-122"/>
              <a:ea typeface="黑体" pitchFamily="49" charset="-122"/>
            </a:endParaRPr>
          </a:p>
          <a:p>
            <a:pPr marL="342900" marR="0" lvl="0" indent="-342900" eaLnBrk="1" hangingPunct="1">
              <a:lnSpc>
                <a:spcPct val="100000"/>
              </a:lnSpc>
              <a:spcBef>
                <a:spcPct val="20000"/>
              </a:spcBef>
              <a:buFont typeface="Wingdings 3" pitchFamily="18" charset="2"/>
            </a:pPr>
            <a:endParaRPr sz="2400" b="0">
              <a:solidFill>
                <a:schemeClr val="tx1"/>
              </a:solidFill>
              <a:latin typeface="Calibri" pitchFamily="34" charset="0"/>
            </a:endParaRPr>
          </a:p>
          <a:p>
            <a:pPr marL="342900" marR="0" lvl="0" indent="-342900" eaLnBrk="1" hangingPunct="1">
              <a:lnSpc>
                <a:spcPct val="100000"/>
              </a:lnSpc>
              <a:spcBef>
                <a:spcPct val="20000"/>
              </a:spcBef>
              <a:buFont typeface="Wingdings 3" pitchFamily="18" charset="2"/>
            </a:pPr>
            <a:endParaRPr sz="2400" b="0">
              <a:solidFill>
                <a:schemeClr val="tx1"/>
              </a:solidFill>
              <a:latin typeface="Calibri" pitchFamily="34" charset="0"/>
            </a:endParaRPr>
          </a:p>
          <a:p>
            <a:pPr marL="342900" marR="0" lvl="0" indent="-342900" eaLnBrk="1" hangingPunct="1">
              <a:lnSpc>
                <a:spcPct val="100000"/>
              </a:lnSpc>
              <a:spcBef>
                <a:spcPct val="20000"/>
              </a:spcBef>
              <a:buFont typeface="Wingdings 3" pitchFamily="18" charset="2"/>
            </a:pPr>
            <a:endParaRPr sz="2400" b="0">
              <a:solidFill>
                <a:schemeClr val="tx1"/>
              </a:solidFill>
              <a:latin typeface="Calibri" pitchFamily="34" charset="0"/>
            </a:endParaRPr>
          </a:p>
          <a:p>
            <a:pPr marL="342900" marR="0" lvl="0" indent="-342900" eaLnBrk="1" hangingPunct="1">
              <a:lnSpc>
                <a:spcPct val="100000"/>
              </a:lnSpc>
              <a:spcBef>
                <a:spcPct val="20000"/>
              </a:spcBef>
              <a:buFont typeface="Wingdings 3" pitchFamily="18" charset="2"/>
            </a:pPr>
            <a:endParaRPr sz="2400" b="0">
              <a:solidFill>
                <a:schemeClr val="tx1"/>
              </a:solidFill>
              <a:latin typeface="Calibri" pitchFamily="34" charset="0"/>
            </a:endParaRPr>
          </a:p>
          <a:p>
            <a:pPr marL="342900" marR="0" lvl="0" indent="-342900" eaLnBrk="1" hangingPunct="1">
              <a:lnSpc>
                <a:spcPct val="100000"/>
              </a:lnSpc>
              <a:spcBef>
                <a:spcPct val="20000"/>
              </a:spcBef>
              <a:buFont typeface="Wingdings 3" pitchFamily="18" charset="2"/>
            </a:pPr>
            <a:endParaRPr sz="2400" b="0">
              <a:solidFill>
                <a:schemeClr val="tx1"/>
              </a:solidFill>
              <a:latin typeface="Calibri" pitchFamily="34" charset="0"/>
            </a:endParaRPr>
          </a:p>
          <a:p>
            <a:pPr marL="342900" marR="0" lvl="0" indent="-342900" eaLnBrk="1" hangingPunct="1">
              <a:lnSpc>
                <a:spcPct val="100000"/>
              </a:lnSpc>
              <a:spcBef>
                <a:spcPct val="20000"/>
              </a:spcBef>
              <a:buFont typeface="Wingdings 3" pitchFamily="18" charset="2"/>
            </a:pPr>
            <a:endParaRPr sz="2400" b="0">
              <a:solidFill>
                <a:schemeClr val="tx1"/>
              </a:solidFill>
              <a:latin typeface="Calibri" pitchFamily="34" charset="0"/>
            </a:endParaRPr>
          </a:p>
          <a:p>
            <a:pPr marL="342900" marR="0" lvl="0" indent="-342900" eaLnBrk="1" hangingPunct="1">
              <a:lnSpc>
                <a:spcPct val="100000"/>
              </a:lnSpc>
              <a:spcBef>
                <a:spcPct val="20000"/>
              </a:spcBef>
              <a:buFont typeface="Wingdings 3" pitchFamily="18" charset="2"/>
            </a:pPr>
            <a:endParaRPr lang="zh-CN" altLang="en-US" sz="2400" b="0">
              <a:solidFill>
                <a:schemeClr val="tx1"/>
              </a:solidFill>
              <a:latin typeface="Calibri" pitchFamily="34" charset="0"/>
            </a:endParaRPr>
          </a:p>
        </p:txBody>
      </p:sp>
      <p:pic>
        <p:nvPicPr>
          <p:cNvPr id="10243" name="Picture 5"/>
          <p:cNvPicPr/>
          <p:nvPr/>
        </p:nvPicPr>
        <p:blipFill>
          <a:blip r:embed="rId2"/>
          <a:stretch>
            <a:fillRect/>
          </a:stretch>
        </p:blipFill>
        <p:spPr>
          <a:xfrm>
            <a:off x="900112" y="1844675"/>
            <a:ext cx="6696075" cy="3770312"/>
          </a:xfrm>
          <a:prstGeom prst="rect">
            <a:avLst/>
          </a:prstGeom>
          <a:noFill/>
          <a:ln>
            <a:noFill/>
            <a:miter lim="800000"/>
          </a:ln>
          <a:effectLst>
            <a:outerShdw dist="139700" dir="2700000" algn="ctr">
              <a:srgbClr val="333333">
                <a:alpha val="64000"/>
              </a:srgbClr>
            </a:outerShdw>
          </a:effectLst>
        </p:spPr>
      </p:pic>
      <p:sp>
        <p:nvSpPr>
          <p:cNvPr id="10244" name="Rectangle 2"/>
          <p:cNvSpPr txBox="1">
            <a:spLocks noRot="1" noChangeArrowheads="1"/>
          </p:cNvSpPr>
          <p:nvPr/>
        </p:nvSpPr>
        <p:spPr>
          <a:xfrm>
            <a:off x="0" y="571500"/>
            <a:ext cx="8431212" cy="592138"/>
          </a:xfrm>
          <a:prstGeom prst="rect">
            <a:avLst/>
          </a:prstGeom>
        </p:spPr>
        <p:txBody>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eaLnBrk="1" hangingPunct="1">
              <a:lnSpc>
                <a:spcPct val="100000"/>
              </a:lnSpc>
            </a:pPr>
            <a:r>
              <a:rPr lang="zh-CN" altLang="en-US" sz="3100">
                <a:solidFill>
                  <a:schemeClr val="tx1"/>
                </a:solidFill>
                <a:latin typeface="黑体" pitchFamily="49" charset="-122"/>
                <a:ea typeface="黑体" pitchFamily="49" charset="-122"/>
                <a:sym typeface="微软雅黑" pitchFamily="34" charset="-122"/>
              </a:rPr>
              <a:t>场景</a:t>
            </a:r>
            <a:r>
              <a:rPr lang="en-US" altLang="zh-CN" sz="3100">
                <a:solidFill>
                  <a:schemeClr val="tx1"/>
                </a:solidFill>
                <a:latin typeface="黑体" pitchFamily="49" charset="-122"/>
                <a:ea typeface="黑体" pitchFamily="49" charset="-122"/>
                <a:sym typeface="微软雅黑" pitchFamily="34" charset="-122"/>
              </a:rPr>
              <a:t>2</a:t>
            </a:r>
            <a:endParaRPr lang="zh-CN" altLang="en-US" sz="3100">
              <a:solidFill>
                <a:schemeClr val="tx1"/>
              </a:solidFill>
              <a:latin typeface="黑体" pitchFamily="49" charset="-122"/>
              <a:ea typeface="黑体" pitchFamily="49" charset="-122"/>
              <a:sym typeface="微软雅黑" pitchFamily="34" charset="-122"/>
            </a:endParaRPr>
          </a:p>
        </p:txBody>
      </p:sp>
    </p:spTree>
  </p:cSld>
  <p:clrMapOvr>
    <a:masterClrMapping/>
  </p:clrMapOvr>
  <p:transition>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268" name="Oval 25"/>
          <p:cNvGrpSpPr/>
          <p:nvPr/>
        </p:nvGrpSpPr>
        <p:grpSpPr>
          <a:xfrm>
            <a:off x="622300" y="1908175"/>
            <a:ext cx="8296275" cy="3998912"/>
            <a:chOff x="392" y="1202"/>
            <a:chExt cx="5226" cy="2519"/>
          </a:xfrm>
        </p:grpSpPr>
        <p:pic>
          <p:nvPicPr>
            <p:cNvPr id="11266" name="Oval 25"/>
            <p:cNvPicPr/>
            <p:nvPr/>
          </p:nvPicPr>
          <p:blipFill>
            <a:blip r:embed="rId2"/>
            <a:stretch>
              <a:fillRect/>
            </a:stretch>
          </p:blipFill>
          <p:spPr>
            <a:xfrm>
              <a:off x="392" y="1202"/>
              <a:ext cx="5226" cy="2519"/>
            </a:xfrm>
            <a:prstGeom prst="rect">
              <a:avLst/>
            </a:prstGeom>
            <a:noFill/>
            <a:ln>
              <a:miter lim="800000"/>
            </a:ln>
          </p:spPr>
        </p:pic>
        <p:sp>
          <p:nvSpPr>
            <p:cNvPr id="11267" name=""/>
            <p:cNvSpPr/>
            <p:nvPr/>
          </p:nvSpPr>
          <p:spPr>
            <a:xfrm>
              <a:off x="1163" y="1579"/>
              <a:ext cx="3659" cy="1759"/>
            </a:xfrm>
            <a:prstGeom prst="rect">
              <a:avLst/>
            </a:prstGeom>
            <a:noFill/>
            <a:ln>
              <a:noFill/>
              <a:miter lim="800000"/>
            </a:ln>
          </p:spPr>
          <p:txBody>
            <a:bodyPr lIns="109728" tIns="54864" rIns="109728" bIns="54864"/>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defTabSz="1096962" eaLnBrk="1" hangingPunct="1">
                <a:lnSpc>
                  <a:spcPct val="100000"/>
                </a:lnSpc>
              </a:pPr>
              <a:endParaRPr lang="en-US" altLang="zh-CN" sz="2200">
                <a:solidFill>
                  <a:schemeClr val="tx1"/>
                </a:solidFill>
                <a:ea typeface="Arial"/>
              </a:endParaRPr>
            </a:p>
          </p:txBody>
        </p:sp>
      </p:grpSp>
      <p:grpSp>
        <p:nvGrpSpPr>
          <p:cNvPr id="11271" name="Oval 4"/>
          <p:cNvGrpSpPr/>
          <p:nvPr/>
        </p:nvGrpSpPr>
        <p:grpSpPr>
          <a:xfrm>
            <a:off x="1268412" y="2127250"/>
            <a:ext cx="7107238" cy="2762250"/>
            <a:chOff x="799" y="1340"/>
            <a:chExt cx="4477" cy="1740"/>
          </a:xfrm>
        </p:grpSpPr>
        <p:pic>
          <p:nvPicPr>
            <p:cNvPr id="11269" name="Oval 4"/>
            <p:cNvPicPr/>
            <p:nvPr/>
          </p:nvPicPr>
          <p:blipFill>
            <a:blip r:embed="rId3"/>
            <a:stretch>
              <a:fillRect/>
            </a:stretch>
          </p:blipFill>
          <p:spPr>
            <a:xfrm>
              <a:off x="799" y="1340"/>
              <a:ext cx="4477" cy="1740"/>
            </a:xfrm>
            <a:prstGeom prst="rect">
              <a:avLst/>
            </a:prstGeom>
            <a:noFill/>
            <a:ln>
              <a:miter lim="800000"/>
            </a:ln>
          </p:spPr>
        </p:pic>
        <p:sp>
          <p:nvSpPr>
            <p:cNvPr id="11270" name=""/>
            <p:cNvSpPr/>
            <p:nvPr/>
          </p:nvSpPr>
          <p:spPr>
            <a:xfrm>
              <a:off x="1459" y="1600"/>
              <a:ext cx="3131" cy="1210"/>
            </a:xfrm>
            <a:prstGeom prst="rect">
              <a:avLst/>
            </a:prstGeom>
            <a:noFill/>
            <a:ln>
              <a:noFill/>
              <a:miter lim="800000"/>
            </a:ln>
          </p:spPr>
          <p:txBody>
            <a:bodyPr lIns="109728" tIns="54864" rIns="109728" bIns="54864"/>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defTabSz="1096962" eaLnBrk="1" hangingPunct="1">
                <a:lnSpc>
                  <a:spcPct val="100000"/>
                </a:lnSpc>
              </a:pPr>
              <a:endParaRPr lang="en-US" altLang="zh-CN" sz="2200">
                <a:solidFill>
                  <a:schemeClr val="tx1"/>
                </a:solidFill>
                <a:ea typeface="Arial"/>
              </a:endParaRPr>
            </a:p>
          </p:txBody>
        </p:sp>
      </p:grpSp>
      <p:grpSp>
        <p:nvGrpSpPr>
          <p:cNvPr id="11274" name="Oval 13"/>
          <p:cNvGrpSpPr/>
          <p:nvPr/>
        </p:nvGrpSpPr>
        <p:grpSpPr>
          <a:xfrm>
            <a:off x="2054225" y="2266950"/>
            <a:ext cx="5394325" cy="1476375"/>
            <a:chOff x="1294" y="1428"/>
            <a:chExt cx="3398" cy="930"/>
          </a:xfrm>
        </p:grpSpPr>
        <p:pic>
          <p:nvPicPr>
            <p:cNvPr id="11272" name="Oval 13"/>
            <p:cNvPicPr/>
            <p:nvPr/>
          </p:nvPicPr>
          <p:blipFill>
            <a:blip r:embed="rId4"/>
            <a:stretch>
              <a:fillRect/>
            </a:stretch>
          </p:blipFill>
          <p:spPr>
            <a:xfrm>
              <a:off x="1294" y="1428"/>
              <a:ext cx="3398" cy="930"/>
            </a:xfrm>
            <a:prstGeom prst="rect">
              <a:avLst/>
            </a:prstGeom>
            <a:noFill/>
            <a:ln>
              <a:miter lim="800000"/>
            </a:ln>
          </p:spPr>
        </p:pic>
        <p:sp>
          <p:nvSpPr>
            <p:cNvPr id="11273" name=""/>
            <p:cNvSpPr/>
            <p:nvPr/>
          </p:nvSpPr>
          <p:spPr>
            <a:xfrm>
              <a:off x="1795" y="1572"/>
              <a:ext cx="2368" cy="636"/>
            </a:xfrm>
            <a:prstGeom prst="rect">
              <a:avLst/>
            </a:prstGeom>
            <a:noFill/>
            <a:ln>
              <a:noFill/>
              <a:miter lim="800000"/>
            </a:ln>
          </p:spPr>
          <p:txBody>
            <a:bodyPr lIns="109728" tIns="54864" rIns="109728" bIns="54864"/>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defTabSz="1096962" eaLnBrk="1" hangingPunct="1">
                <a:lnSpc>
                  <a:spcPct val="100000"/>
                </a:lnSpc>
              </a:pPr>
              <a:endParaRPr lang="en-US" altLang="zh-CN" sz="2200">
                <a:solidFill>
                  <a:schemeClr val="tx1"/>
                </a:solidFill>
                <a:ea typeface="Arial"/>
              </a:endParaRPr>
            </a:p>
          </p:txBody>
        </p:sp>
      </p:grpSp>
      <p:sp>
        <p:nvSpPr>
          <p:cNvPr id="11275" name="矩形 12"/>
          <p:cNvSpPr/>
          <p:nvPr/>
        </p:nvSpPr>
        <p:spPr>
          <a:xfrm>
            <a:off x="3357554" y="2643182"/>
            <a:ext cx="2928958" cy="590931"/>
          </a:xfrm>
          <a:prstGeom prst="rect">
            <a:avLst/>
          </a:prstGeom>
          <a:noFill/>
        </p:spPr>
        <p:txBody>
          <a:bodyPr>
            <a:spAutoFit/>
            <a:scene3d>
              <a:camera prst="orthographicFront"/>
              <a:lightRig rig="balanced" dir="t">
                <a:rot lat="0" lon="0" rev="2100000"/>
              </a:lightRig>
            </a:scene3d>
            <a:sp3d extrusionH="57150" prstMaterial="metal">
              <a:bevelT w="38100" h="25400"/>
              <a:contourClr>
                <a:schemeClr val="bg2"/>
              </a:contourClr>
            </a:sp3d>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5pPr>
          </a:lstStyle>
          <a:p>
            <a:pPr marL="0" marR="0" lvl="0" indent="0" algn="ctr" defTabSz="914400" rtl="0" eaLnBrk="0" fontAlgn="base" latinLnBrk="0" hangingPunct="0">
              <a:lnSpc>
                <a:spcPct val="90000"/>
              </a:lnSpc>
              <a:spcBef>
                <a:spcPct val="0"/>
              </a:spcBef>
              <a:spcAft>
                <a:spcPct val="0"/>
              </a:spcAft>
              <a:buClrTx/>
              <a:buSzTx/>
              <a:buFontTx/>
              <a:buNone/>
              <a:defRPr/>
            </a:pPr>
            <a:r>
              <a:rPr kumimoji="0" lang="en-US" altLang="zh-CN" sz="3600" b="1" i="0" u="none" strike="noStrike" kern="0" cap="none" spc="0" normalizeH="0" baseline="0" noProof="0" err="1">
                <a:ln w="50800"/>
                <a:solidFill>
                  <a:srgbClr val="FF3300"/>
                </a:solidFill>
                <a:effectLst>
                  <a:outerShdw blurRad="38100" dist="38100" dir="2700000" algn="tl">
                    <a:srgbClr val="000000">
                      <a:alpha val="43137"/>
                    </a:srgbClr>
                  </a:outerShdw>
                </a:effectLst>
                <a:uLnTx/>
                <a:uFillTx/>
                <a:latin typeface="黑体" pitchFamily="49" charset="-122"/>
                <a:ea typeface="黑体" pitchFamily="49" charset="-122"/>
                <a:cs typeface="+mn-cs"/>
              </a:rPr>
              <a:t>Apriori</a:t>
            </a:r>
            <a:r>
              <a:rPr kumimoji="0" lang="zh-CN" altLang="en-US" sz="3600" b="1" i="0" u="none" strike="noStrike" kern="0" cap="none" spc="0" normalizeH="0" baseline="0" noProof="0">
                <a:ln w="50800"/>
                <a:solidFill>
                  <a:srgbClr val="FF3300"/>
                </a:solidFill>
                <a:effectLst>
                  <a:outerShdw blurRad="38100" dist="38100" dir="2700000" algn="tl">
                    <a:srgbClr val="000000">
                      <a:alpha val="43137"/>
                    </a:srgbClr>
                  </a:outerShdw>
                </a:effectLst>
                <a:uLnTx/>
                <a:uFillTx/>
                <a:latin typeface="黑体" pitchFamily="49" charset="-122"/>
                <a:ea typeface="黑体" pitchFamily="49" charset="-122"/>
                <a:cs typeface="+mn-cs"/>
              </a:rPr>
              <a:t>算法</a:t>
            </a:r>
            <a:endParaRPr kumimoji="0" lang="zh-CN" altLang="en-US" sz="3600" b="1" i="0" u="none" strike="noStrike" kern="1200" cap="none" spc="0" normalizeH="0" baseline="0" noProof="0">
              <a:ln w="50800"/>
              <a:solidFill>
                <a:srgbClr val="FF3300"/>
              </a:solidFill>
              <a:effectLst>
                <a:outerShdw blurRad="38100" dist="38100" dir="2700000" algn="tl">
                  <a:srgbClr val="000000">
                    <a:alpha val="43137"/>
                  </a:srgbClr>
                </a:outerShdw>
              </a:effectLst>
              <a:uLnTx/>
              <a:uFillTx/>
              <a:latin typeface="Arial"/>
              <a:ea typeface="宋体" pitchFamily="2" charset="-122"/>
              <a:cs typeface="+mn-cs"/>
            </a:endParaRPr>
          </a:p>
        </p:txBody>
      </p:sp>
      <p:sp>
        <p:nvSpPr>
          <p:cNvPr id="11276" name="矩形 13"/>
          <p:cNvSpPr/>
          <p:nvPr/>
        </p:nvSpPr>
        <p:spPr>
          <a:xfrm>
            <a:off x="3428992" y="5000636"/>
            <a:ext cx="2928958" cy="590931"/>
          </a:xfrm>
          <a:prstGeom prst="rect">
            <a:avLst/>
          </a:prstGeom>
          <a:noFill/>
        </p:spPr>
        <p:txBody>
          <a:bodyPr>
            <a:spAutoFit/>
            <a:scene3d>
              <a:camera prst="orthographicFront"/>
              <a:lightRig rig="balanced" dir="t">
                <a:rot lat="0" lon="0" rev="2100000"/>
              </a:lightRig>
            </a:scene3d>
            <a:sp3d extrusionH="57150" prstMaterial="metal">
              <a:bevelT w="38100" h="25400"/>
              <a:contourClr>
                <a:schemeClr val="bg2"/>
              </a:contourClr>
            </a:sp3d>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5pPr>
          </a:lstStyle>
          <a:p>
            <a:pPr marL="0" marR="0" lvl="0" indent="0" algn="ctr" defTabSz="914400" rtl="0" eaLnBrk="0" fontAlgn="base" latinLnBrk="0" hangingPunct="0">
              <a:lnSpc>
                <a:spcPct val="90000"/>
              </a:lnSpc>
              <a:spcBef>
                <a:spcPct val="0"/>
              </a:spcBef>
              <a:spcAft>
                <a:spcPct val="0"/>
              </a:spcAft>
              <a:buClrTx/>
              <a:buSzTx/>
              <a:buFontTx/>
              <a:buNone/>
              <a:defRPr/>
            </a:pPr>
            <a:r>
              <a:rPr kumimoji="0" lang="zh-CN" altLang="en-US" sz="3600" b="1" i="0" u="none" strike="noStrike" kern="0" cap="none" spc="0" normalizeH="0" baseline="0" noProof="0">
                <a:ln w="50800"/>
                <a:solidFill>
                  <a:schemeClr val="bg1">
                    <a:shade val="50000"/>
                  </a:schemeClr>
                </a:solidFill>
                <a:effectLst>
                  <a:outerShdw blurRad="38100" dist="38100" dir="2700000" algn="tl">
                    <a:srgbClr val="000000">
                      <a:alpha val="43137"/>
                    </a:srgbClr>
                  </a:outerShdw>
                </a:effectLst>
                <a:uLnTx/>
                <a:uFillTx/>
                <a:latin typeface="黑体" pitchFamily="49" charset="-122"/>
                <a:ea typeface="黑体" pitchFamily="49" charset="-122"/>
                <a:cs typeface="+mn-cs"/>
              </a:rPr>
              <a:t>数据挖掘</a:t>
            </a:r>
            <a:endParaRPr kumimoji="0" lang="zh-CN" altLang="en-US" sz="3600" b="1" i="0" u="none" strike="noStrike" kern="1200" cap="none" spc="0" normalizeH="0" baseline="0" noProof="0">
              <a:ln w="50800"/>
              <a:solidFill>
                <a:schemeClr val="bg1">
                  <a:shade val="50000"/>
                </a:schemeClr>
              </a:solidFill>
              <a:effectLst>
                <a:outerShdw blurRad="38100" dist="38100" dir="2700000" algn="tl">
                  <a:srgbClr val="000000">
                    <a:alpha val="43137"/>
                  </a:srgbClr>
                </a:outerShdw>
              </a:effectLst>
              <a:uLnTx/>
              <a:uFillTx/>
              <a:latin typeface="Arial"/>
              <a:ea typeface="宋体" pitchFamily="2" charset="-122"/>
              <a:cs typeface="+mn-cs"/>
            </a:endParaRPr>
          </a:p>
        </p:txBody>
      </p:sp>
      <p:sp>
        <p:nvSpPr>
          <p:cNvPr id="11277" name="矩形 14"/>
          <p:cNvSpPr/>
          <p:nvPr/>
        </p:nvSpPr>
        <p:spPr>
          <a:xfrm>
            <a:off x="3143240" y="3929066"/>
            <a:ext cx="3429024" cy="590931"/>
          </a:xfrm>
          <a:prstGeom prst="rect">
            <a:avLst/>
          </a:prstGeom>
          <a:noFill/>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sz="4000" b="1" i="0" u="none" baseline="0">
                <a:solidFill>
                  <a:schemeClr val="tx2"/>
                </a:solidFill>
                <a:latin typeface="Arial"/>
                <a:ea typeface="宋体" pitchFamily="2" charset="-122"/>
              </a:defRPr>
            </a:lvl5pPr>
          </a:lstStyle>
          <a:p>
            <a:pPr marL="0" marR="0" lvl="0" indent="0" algn="ctr" defTabSz="914400" rtl="0" eaLnBrk="0" fontAlgn="base" latinLnBrk="0" hangingPunct="0">
              <a:lnSpc>
                <a:spcPct val="90000"/>
              </a:lnSpc>
              <a:spcBef>
                <a:spcPct val="0"/>
              </a:spcBef>
              <a:spcAft>
                <a:spcPct val="0"/>
              </a:spcAft>
              <a:buClrTx/>
              <a:buSzTx/>
              <a:buFontTx/>
              <a:buNone/>
              <a:defRPr/>
            </a:pPr>
            <a:r>
              <a:rPr kumimoji="0" lang="zh-CN" altLang="en-US" sz="3600" b="1" i="0" u="none" strike="noStrike" kern="0" cap="none" spc="0" normalizeH="0" baseline="0" noProof="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uLnTx/>
                <a:uFillTx/>
                <a:latin typeface="黑体" pitchFamily="49" charset="-122"/>
                <a:ea typeface="黑体" pitchFamily="49" charset="-122"/>
                <a:cs typeface="+mn-cs"/>
              </a:rPr>
              <a:t>关联规则挖掘</a:t>
            </a:r>
            <a:endParaRPr kumimoji="0" lang="zh-CN" altLang="en-US" sz="3600" b="1" i="0" u="none" strike="noStrike" kern="1200" cap="none" spc="0" normalizeH="0" baseline="0" noProof="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uLnTx/>
              <a:uFillTx/>
              <a:latin typeface="Arial"/>
              <a:ea typeface="宋体" pitchFamily="2" charset="-122"/>
              <a:cs typeface="+mn-cs"/>
            </a:endParaRPr>
          </a:p>
        </p:txBody>
      </p:sp>
      <p:sp>
        <p:nvSpPr>
          <p:cNvPr id="11278" name="TextBox 15"/>
          <p:cNvSpPr txBox="1"/>
          <p:nvPr/>
        </p:nvSpPr>
        <p:spPr>
          <a:xfrm>
            <a:off x="0" y="500063"/>
            <a:ext cx="8143875" cy="534987"/>
          </a:xfrm>
          <a:prstGeom prst="rect">
            <a:avLst/>
          </a:prstGeom>
          <a:noFill/>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eaLnBrk="1" hangingPunct="1"/>
            <a:r>
              <a:rPr lang="zh-CN" altLang="en-US" sz="3200">
                <a:solidFill>
                  <a:schemeClr val="tx1"/>
                </a:solidFill>
                <a:latin typeface="黑体" pitchFamily="49" charset="-122"/>
                <a:ea typeface="黑体" pitchFamily="49" charset="-122"/>
                <a:sym typeface="微软雅黑" pitchFamily="34" charset="-122"/>
              </a:rPr>
              <a:t>好吧，学术点。。。</a:t>
            </a:r>
            <a:endParaRPr lang="zh-CN" altLang="en-US" sz="3200">
              <a:solidFill>
                <a:schemeClr val="tx1"/>
              </a:solidFill>
              <a:latin typeface="黑体" pitchFamily="49" charset="-122"/>
              <a:ea typeface="黑体" pitchFamily="49" charset="-122"/>
            </a:endParaRPr>
          </a:p>
        </p:txBody>
      </p:sp>
    </p:spTree>
  </p:cSld>
  <p:clrMapOvr>
    <a:masterClrMapping/>
  </p:clrMapOvr>
  <p:transition>
    <p:cover dir="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nodeType="clickEffect">
                                  <p:stCondLst>
                                    <p:cond delay="0"/>
                                  </p:stCondLst>
                                  <p:childTnLst>
                                    <p:set>
                                      <p:cBhvr additive="base">
                                        <p:cTn id="6" dur="1" fill="hold">
                                          <p:stCondLst>
                                            <p:cond delay="0"/>
                                          </p:stCondLst>
                                        </p:cTn>
                                        <p:tgtEl>
                                          <p:spTgt spid="11268"/>
                                        </p:tgtEl>
                                        <p:attrNameLst>
                                          <p:attrName>style.visibility</p:attrName>
                                        </p:attrNameLst>
                                      </p:cBhvr>
                                      <p:to>
                                        <p:strVal val="visible"/>
                                      </p:to>
                                    </p:set>
                                    <p:animEffect transition="in" filter="dissolve">
                                      <p:cBhvr additive="base">
                                        <p:cTn id="7" dur="500"/>
                                        <p:tgtEl>
                                          <p:spTgt spid="11268"/>
                                        </p:tgtEl>
                                      </p:cBhvr>
                                    </p:animEffect>
                                  </p:childTnLst>
                                </p:cTn>
                              </p:par>
                              <p:par>
                                <p:cTn id="8" presetID="9" presetClass="entr" presetSubtype="0" dur="500" fill="hold" nodeType="withEffect">
                                  <p:stCondLst>
                                    <p:cond delay="0"/>
                                  </p:stCondLst>
                                  <p:childTnLst>
                                    <p:set>
                                      <p:cBhvr additive="base">
                                        <p:cTn id="9" dur="1" fill="hold">
                                          <p:stCondLst>
                                            <p:cond delay="0"/>
                                          </p:stCondLst>
                                        </p:cTn>
                                        <p:tgtEl>
                                          <p:spTgt spid="11276"/>
                                        </p:tgtEl>
                                        <p:attrNameLst>
                                          <p:attrName>style.visibility</p:attrName>
                                        </p:attrNameLst>
                                      </p:cBhvr>
                                      <p:to>
                                        <p:strVal val="visible"/>
                                      </p:to>
                                    </p:set>
                                    <p:animEffect transition="in" filter="dissolve">
                                      <p:cBhvr additive="base">
                                        <p:cTn id="10" dur="500"/>
                                        <p:tgtEl>
                                          <p:spTgt spid="11276"/>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9" presetClass="entr" presetSubtype="0" dur="500" fill="hold" nodeType="clickEffect">
                                  <p:stCondLst>
                                    <p:cond delay="0"/>
                                  </p:stCondLst>
                                  <p:childTnLst>
                                    <p:set>
                                      <p:cBhvr additive="base">
                                        <p:cTn id="14" dur="1" fill="hold">
                                          <p:stCondLst>
                                            <p:cond delay="0"/>
                                          </p:stCondLst>
                                        </p:cTn>
                                        <p:tgtEl>
                                          <p:spTgt spid="11271"/>
                                        </p:tgtEl>
                                        <p:attrNameLst>
                                          <p:attrName>style.visibility</p:attrName>
                                        </p:attrNameLst>
                                      </p:cBhvr>
                                      <p:to>
                                        <p:strVal val="visible"/>
                                      </p:to>
                                    </p:set>
                                    <p:animEffect transition="in" filter="dissolve">
                                      <p:cBhvr additive="base">
                                        <p:cTn id="15" dur="500"/>
                                        <p:tgtEl>
                                          <p:spTgt spid="11271"/>
                                        </p:tgtEl>
                                      </p:cBhvr>
                                    </p:animEffect>
                                  </p:childTnLst>
                                </p:cTn>
                              </p:par>
                              <p:par>
                                <p:cTn id="16" presetID="9" presetClass="entr" presetSubtype="0" dur="500" fill="hold" nodeType="withEffect">
                                  <p:stCondLst>
                                    <p:cond delay="0"/>
                                  </p:stCondLst>
                                  <p:childTnLst>
                                    <p:set>
                                      <p:cBhvr additive="base">
                                        <p:cTn id="17" dur="1" fill="hold">
                                          <p:stCondLst>
                                            <p:cond delay="0"/>
                                          </p:stCondLst>
                                        </p:cTn>
                                        <p:tgtEl>
                                          <p:spTgt spid="11277"/>
                                        </p:tgtEl>
                                        <p:attrNameLst>
                                          <p:attrName>style.visibility</p:attrName>
                                        </p:attrNameLst>
                                      </p:cBhvr>
                                      <p:to>
                                        <p:strVal val="visible"/>
                                      </p:to>
                                    </p:set>
                                    <p:animEffect transition="in" filter="dissolve">
                                      <p:cBhvr additive="base">
                                        <p:cTn id="18" dur="500"/>
                                        <p:tgtEl>
                                          <p:spTgt spid="11277"/>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9" presetClass="entr" presetSubtype="0" dur="500" fill="hold" nodeType="clickEffect">
                                  <p:stCondLst>
                                    <p:cond delay="0"/>
                                  </p:stCondLst>
                                  <p:childTnLst>
                                    <p:set>
                                      <p:cBhvr additive="base">
                                        <p:cTn id="22" dur="1" fill="hold">
                                          <p:stCondLst>
                                            <p:cond delay="0"/>
                                          </p:stCondLst>
                                        </p:cTn>
                                        <p:tgtEl>
                                          <p:spTgt spid="11274"/>
                                        </p:tgtEl>
                                        <p:attrNameLst>
                                          <p:attrName>style.visibility</p:attrName>
                                        </p:attrNameLst>
                                      </p:cBhvr>
                                      <p:to>
                                        <p:strVal val="visible"/>
                                      </p:to>
                                    </p:set>
                                    <p:animEffect transition="in" filter="dissolve">
                                      <p:cBhvr additive="base">
                                        <p:cTn id="23" dur="500"/>
                                        <p:tgtEl>
                                          <p:spTgt spid="11274"/>
                                        </p:tgtEl>
                                      </p:cBhvr>
                                    </p:animEffect>
                                  </p:childTnLst>
                                </p:cTn>
                              </p:par>
                              <p:par>
                                <p:cTn id="24" presetID="9" presetClass="entr" presetSubtype="0" dur="500" fill="hold" nodeType="withEffect">
                                  <p:stCondLst>
                                    <p:cond delay="0"/>
                                  </p:stCondLst>
                                  <p:childTnLst>
                                    <p:set>
                                      <p:cBhvr additive="base">
                                        <p:cTn id="25" dur="1" fill="hold">
                                          <p:stCondLst>
                                            <p:cond delay="0"/>
                                          </p:stCondLst>
                                        </p:cTn>
                                        <p:tgtEl>
                                          <p:spTgt spid="11275"/>
                                        </p:tgtEl>
                                        <p:attrNameLst>
                                          <p:attrName>style.visibility</p:attrName>
                                        </p:attrNameLst>
                                      </p:cBhvr>
                                      <p:to>
                                        <p:strVal val="visible"/>
                                      </p:to>
                                    </p:set>
                                    <p:animEffect transition="in" filter="dissolve">
                                      <p:cBhvr additive="base">
                                        <p:cTn id="26" dur="500"/>
                                        <p:tgtEl>
                                          <p:spTgt spid="11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矩形 1"/>
          <p:cNvSpPr/>
          <p:nvPr/>
        </p:nvSpPr>
        <p:spPr>
          <a:xfrm>
            <a:off x="0" y="571500"/>
            <a:ext cx="5643562" cy="646112"/>
          </a:xfrm>
          <a:prstGeom prst="rect">
            <a:avLst/>
          </a:prstGeom>
          <a:noFill/>
          <a:ln>
            <a:noFill/>
            <a:miter lim="800000"/>
          </a:ln>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r>
              <a:rPr lang="zh-CN" altLang="en-US">
                <a:solidFill>
                  <a:schemeClr val="tx1"/>
                </a:solidFill>
                <a:latin typeface="黑体" pitchFamily="49" charset="-122"/>
                <a:ea typeface="黑体" pitchFamily="49" charset="-122"/>
                <a:sym typeface="微软雅黑" pitchFamily="34" charset="-122"/>
              </a:rPr>
              <a:t>数据挖掘的分析方法</a:t>
            </a:r>
            <a:endParaRPr lang="zh-CN" altLang="en-US"/>
          </a:p>
        </p:txBody>
      </p:sp>
      <p:graphicFrame>
        <p:nvGraphicFramePr>
          <p:cNvPr id="12291" name="图示 5"/>
          <p:cNvGraphicFramePr/>
          <p:nvPr/>
        </p:nvGraphicFramePr>
        <p:xfrm>
          <a:off x="428596" y="1571612"/>
          <a:ext cx="8358246" cy="4857784"/>
        </p:xfrm>
        <a:graphic>
          <a:graphicData uri="http://schemas.openxmlformats.org/drawingml/2006/diagram">
            <dgm:relIds xmlns:dgm="http://schemas.openxmlformats.org/drawingml/2006/diagram" r:dm="rId2" r:lo="rId3" r:qs="rId4" r:cs="rId5"/>
          </a:graphicData>
        </a:graphic>
      </p:graphicFrame>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12" dur="1000" fill="hold" nodeType="clickEffect">
                                  <p:stCondLst>
                                    <p:cond delay="0"/>
                                  </p:stCondLst>
                                  <p:childTnLst>
                                    <p:set>
                                      <p:cBhvr additive="base">
                                        <p:cTn id="6" dur="1" fill="hold">
                                          <p:stCondLst>
                                            <p:cond delay="0"/>
                                          </p:stCondLst>
                                        </p:cTn>
                                        <p:tgtEl>
                                          <p:spTgt spid="12291"/>
                                        </p:tgtEl>
                                        <p:attrNameLst>
                                          <p:attrName>style.visibility</p:attrName>
                                        </p:attrNameLst>
                                      </p:cBhvr>
                                      <p:to>
                                        <p:strVal val="visible"/>
                                      </p:to>
                                    </p:set>
                                    <p:anim calcmode="lin" valueType="num">
                                      <p:cBhvr additive="base">
                                        <p:cTn id="7" dur="1000" fill="hold"/>
                                        <p:tgtEl>
                                          <p:spTgt spid="12291"/>
                                        </p:tgtEl>
                                        <p:attrNameLst>
                                          <p:attrName>ppt_x</p:attrName>
                                        </p:attrNameLst>
                                      </p:cBhvr>
                                      <p:tavLst>
                                        <p:tav tm="0">
                                          <p:val>
                                            <p:strVal val="0-#ppt_w/2"/>
                                          </p:val>
                                        </p:tav>
                                        <p:tav tm="100000">
                                          <p:val>
                                            <p:strVal val="#ppt_x"/>
                                          </p:val>
                                        </p:tav>
                                      </p:tavLst>
                                    </p:anim>
                                    <p:anim calcmode="lin" valueType="num">
                                      <p:cBhvr additive="base">
                                        <p:cTn id="8" dur="1000" fill="hold"/>
                                        <p:tgtEl>
                                          <p:spTgt spid="1229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a:spLocks noGrp="1" noRot="1" noChangeArrowheads="1"/>
          </p:cNvSpPr>
          <p:nvPr>
            <p:ph type="title" idx="4294967295"/>
          </p:nvPr>
        </p:nvSpPr>
        <p:spPr>
          <a:xfrm>
            <a:off x="0" y="571500"/>
            <a:ext cx="8431212" cy="592138"/>
          </a:xfrm>
        </p:spPr>
        <p:txBody>
          <a:bodyPr vert="horz" wrap="square" lIns="91440" tIns="45720" rIns="91440" bIns="45720" numCol="1" anchor="ctr" anchorCtr="0" compatLnSpc="1">
            <a:prstTxWarp prst="textNoShape">
              <a:avLst/>
            </a:prstTxWarp>
          </a:bodyPr>
          <a:lstStyle>
            <a:lvl1pPr marL="0" indent="0" algn="l" defTabSz="914400" rtl="0" eaLnBrk="0" fontAlgn="base" hangingPunct="0">
              <a:lnSpc>
                <a:spcPct val="100000"/>
              </a:lnSpc>
              <a:spcBef>
                <a:spcPct val="0"/>
              </a:spcBef>
              <a:spcAft>
                <a:spcPct val="0"/>
              </a:spcAft>
              <a:buClrTx/>
              <a:buSzTx/>
              <a:buFontTx/>
              <a:buNone/>
              <a:defRPr kumimoji="0" lang="en-US" altLang="en-US" sz="3200" b="0" i="0" u="none" baseline="0">
                <a:solidFill>
                  <a:schemeClr val="tx1"/>
                </a:solidFill>
                <a:latin typeface="+mj-lt"/>
                <a:ea typeface="+mj-ea"/>
                <a:cs typeface="+mj-cs"/>
              </a:defRPr>
            </a:lvl1pPr>
            <a:lvl2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2pPr>
            <a:lvl3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3pPr>
            <a:lvl4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4pPr>
            <a:lvl5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5pPr>
            <a:lvl6pPr marL="4572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6pPr>
            <a:lvl7pPr marL="9144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7pPr>
            <a:lvl8pPr marL="13716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8pPr>
            <a:lvl9pPr marL="18288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9pPr>
          </a:lstStyle>
          <a:p>
            <a:pPr marL="0" marR="0" lvl="0" indent="0" eaLnBrk="1" hangingPunct="1"/>
            <a:r>
              <a:rPr lang="zh-CN" altLang="en-US">
                <a:latin typeface="黑体" pitchFamily="49" charset="-122"/>
                <a:ea typeface="黑体" pitchFamily="49" charset="-122"/>
              </a:rPr>
              <a:t>关联规则挖掘</a:t>
            </a:r>
          </a:p>
        </p:txBody>
      </p:sp>
      <p:sp>
        <p:nvSpPr>
          <p:cNvPr id="13315" name="Rectangle 3"/>
          <p:cNvSpPr>
            <a:spLocks noGrp="1" noChangeArrowheads="1"/>
          </p:cNvSpPr>
          <p:nvPr>
            <p:ph idx="4294967295"/>
          </p:nvPr>
        </p:nvSpPr>
        <p:spPr>
          <a:xfrm>
            <a:off x="457200" y="1600200"/>
            <a:ext cx="8401050" cy="4525962"/>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Tx/>
              <a:buSzTx/>
              <a:buFont typeface="Arial"/>
              <a:buChar char="•"/>
              <a:defRPr kumimoji="0" lang="en-US" altLang="en-US" sz="24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en-US" altLang="en-US" sz="20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en-US" altLang="en-US" sz="16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en-US" altLang="en-US" sz="1200" b="0" i="0" u="none" baseline="0">
                <a:solidFill>
                  <a:schemeClr val="tx1"/>
                </a:solidFill>
                <a:latin typeface="+mn-lt"/>
                <a:ea typeface="+mn-ea"/>
              </a:defRPr>
            </a:lvl5pPr>
            <a:lvl6pPr marL="25146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6pPr>
            <a:lvl7pPr marL="29718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7pPr>
            <a:lvl8pPr marL="34290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8pPr>
            <a:lvl9pPr marL="38862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9pPr>
          </a:lstStyle>
          <a:p>
            <a:pPr marL="342900" marR="0" lvl="0" indent="-342900" algn="just" eaLnBrk="1" hangingPunct="1">
              <a:lnSpc>
                <a:spcPts val="3600"/>
              </a:lnSpc>
            </a:pPr>
            <a:r>
              <a:rPr lang="zh-CN" altLang="en-US" sz="3200" b="1">
                <a:solidFill>
                  <a:srgbClr val="00B050"/>
                </a:solidFill>
                <a:latin typeface="Arial"/>
              </a:rPr>
              <a:t>关联规则挖掘（</a:t>
            </a:r>
            <a:r>
              <a:rPr lang="en-US" altLang="zh-CN" sz="3200" b="1">
                <a:solidFill>
                  <a:srgbClr val="00B050"/>
                </a:solidFill>
                <a:latin typeface="Arial"/>
              </a:rPr>
              <a:t>Association Rule</a:t>
            </a:r>
            <a:r>
              <a:rPr lang="zh-CN" altLang="en-US" sz="3200" b="1">
                <a:solidFill>
                  <a:srgbClr val="00B050"/>
                </a:solidFill>
                <a:latin typeface="Arial"/>
              </a:rPr>
              <a:t>）</a:t>
            </a:r>
            <a:r>
              <a:rPr lang="zh-CN" altLang="en-US" sz="2800"/>
              <a:t>发现一个事物与其他事物之间的相互依存性和关联性。</a:t>
            </a:r>
            <a:endParaRPr lang="en-US" altLang="zh-CN" sz="2800"/>
          </a:p>
          <a:p>
            <a:pPr marL="342900" marR="0" lvl="0" indent="-342900" algn="just" eaLnBrk="1" hangingPunct="1">
              <a:lnSpc>
                <a:spcPts val="3600"/>
              </a:lnSpc>
            </a:pPr>
            <a:endParaRPr lang="en-US" altLang="zh-CN" sz="2800"/>
          </a:p>
          <a:p>
            <a:pPr marL="342900" marR="0" lvl="0" indent="-342900" algn="just" eaLnBrk="1" hangingPunct="1">
              <a:lnSpc>
                <a:spcPts val="3600"/>
              </a:lnSpc>
            </a:pPr>
            <a:r>
              <a:rPr lang="zh-CN" altLang="en-US" sz="2800"/>
              <a:t>如果两个或者多个事物之间存在一定的关联关系，那么，其中一个事物就能够通过其他事物预测到。</a:t>
            </a:r>
            <a:endParaRPr lang="zh-CN" altLang="en-US" sz="2800">
              <a:latin typeface="黑体" pitchFamily="49" charset="-122"/>
              <a:ea typeface="黑体" pitchFamily="49" charset="-122"/>
            </a:endParaRPr>
          </a:p>
        </p:txBody>
      </p:sp>
    </p:spTree>
  </p:cSld>
  <p:clrMapOvr>
    <a:masterClrMapping/>
  </p:clrMapOvr>
  <p:transition>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2"/>
          <p:cNvSpPr/>
          <p:nvPr>
            <p:ph type="title" idx="4294967295"/>
          </p:nvPr>
        </p:nvSpPr>
        <p:spPr>
          <a:xfrm>
            <a:off x="0" y="500062"/>
            <a:ext cx="8431212" cy="695325"/>
          </a:xfrm>
          <a:prstGeom prst="rect">
            <a:avLst/>
          </a:prstGeom>
          <a:noFill/>
          <a:ln>
            <a:miter lim="800000"/>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3200" b="0" i="0" u="none" baseline="0">
                <a:solidFill>
                  <a:schemeClr val="tx1"/>
                </a:solidFill>
                <a:latin typeface="+mj-lt"/>
                <a:ea typeface="+mj-ea"/>
                <a:cs typeface="+mj-cs"/>
              </a:defRPr>
            </a:lvl1pPr>
            <a:lvl2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2pPr>
            <a:lvl3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3pPr>
            <a:lvl4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4pPr>
            <a:lvl5pPr algn="l" rtl="0" eaLnBrk="0" fontAlgn="base" hangingPunct="0">
              <a:spcBef>
                <a:spcPct val="0"/>
              </a:spcBef>
              <a:spcAft>
                <a:spcPct val="0"/>
              </a:spcAft>
              <a:defRPr lang="en-US" altLang="en-US" sz="3200">
                <a:solidFill>
                  <a:schemeClr val="tx1"/>
                </a:solidFill>
                <a:latin typeface="Calibri" pitchFamily="34" charset="0"/>
                <a:ea typeface="微软雅黑" pitchFamily="34" charset="-122"/>
              </a:defRPr>
            </a:lvl5pPr>
            <a:lvl6pPr marL="4572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6pPr>
            <a:lvl7pPr marL="9144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7pPr>
            <a:lvl8pPr marL="13716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8pPr>
            <a:lvl9pPr marL="1828800" algn="l" rtl="0" eaLnBrk="1" fontAlgn="base" hangingPunct="1">
              <a:spcBef>
                <a:spcPct val="0"/>
              </a:spcBef>
              <a:spcAft>
                <a:spcPct val="0"/>
              </a:spcAft>
              <a:defRPr lang="en-US" altLang="en-US" sz="3200">
                <a:solidFill>
                  <a:schemeClr val="tx1"/>
                </a:solidFill>
                <a:latin typeface="Calibri" pitchFamily="34" charset="0"/>
                <a:ea typeface="微软雅黑" pitchFamily="34" charset="-122"/>
              </a:defRPr>
            </a:lvl9pPr>
          </a:lstStyle>
          <a:p>
            <a:pPr lvl="0" eaLnBrk="1" hangingPunct="1"/>
            <a:r>
              <a:rPr lang="zh-CN" altLang="en-US">
                <a:latin typeface="黑体" pitchFamily="49" charset="-122"/>
                <a:ea typeface="黑体" pitchFamily="49" charset="-122"/>
              </a:rPr>
              <a:t>关联规则挖掘步骤</a:t>
            </a:r>
          </a:p>
        </p:txBody>
      </p:sp>
      <p:sp>
        <p:nvSpPr>
          <p:cNvPr id="14339" name="Rectangle 3"/>
          <p:cNvSpPr>
            <a:spLocks noGrp="1" noChangeArrowheads="1"/>
          </p:cNvSpPr>
          <p:nvPr>
            <p:ph idx="4294967295"/>
          </p:nvPr>
        </p:nvSpPr>
        <p:spPr>
          <a:xfrm>
            <a:off x="357188" y="1714500"/>
            <a:ext cx="8415338" cy="3490912"/>
          </a:xfrm>
        </p:spPr>
        <p:txBody>
          <a:bodyPr vert="horz" wrap="square" lIns="91440" tIns="45720" rIns="91440" bIns="45720" numCol="1" anchor="t" anchorCtr="0" compatLnSpc="1">
            <a:prstTxWarp prst="textNoShape">
              <a:avLst/>
            </a:prstTxWarp>
          </a:bodyPr>
          <a:lstStyle>
            <a:lvl1pPr marL="342900" indent="-342900" algn="l" defTabSz="914400" rtl="0" eaLnBrk="0" fontAlgn="base" hangingPunct="0">
              <a:lnSpc>
                <a:spcPct val="100000"/>
              </a:lnSpc>
              <a:spcBef>
                <a:spcPct val="20000"/>
              </a:spcBef>
              <a:spcAft>
                <a:spcPct val="0"/>
              </a:spcAft>
              <a:buClrTx/>
              <a:buSzTx/>
              <a:buFont typeface="Arial"/>
              <a:buChar char="•"/>
              <a:defRPr kumimoji="0" lang="en-US" altLang="en-US" sz="24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a:buChar char="–"/>
              <a:defRPr kumimoji="0" lang="en-US" altLang="en-US" sz="20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Arial"/>
              <a:buChar char="•"/>
              <a:defRPr kumimoji="0" lang="en-US"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Arial"/>
              <a:buChar char="–"/>
              <a:defRPr kumimoji="0" lang="en-US" altLang="en-US" sz="16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Arial"/>
              <a:buChar char="»"/>
              <a:defRPr kumimoji="0" lang="en-US" altLang="en-US" sz="1200" b="0" i="0" u="none" baseline="0">
                <a:solidFill>
                  <a:schemeClr val="tx1"/>
                </a:solidFill>
                <a:latin typeface="+mn-lt"/>
                <a:ea typeface="+mn-ea"/>
              </a:defRPr>
            </a:lvl5pPr>
            <a:lvl6pPr marL="25146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6pPr>
            <a:lvl7pPr marL="29718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7pPr>
            <a:lvl8pPr marL="34290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8pPr>
            <a:lvl9pPr marL="3886200" indent="-228600" algn="l" rtl="0" eaLnBrk="1" fontAlgn="base" hangingPunct="1">
              <a:spcBef>
                <a:spcPct val="20000"/>
              </a:spcBef>
              <a:spcAft>
                <a:spcPct val="0"/>
              </a:spcAft>
              <a:buFont typeface="Arial"/>
              <a:buChar char="»"/>
              <a:defRPr lang="en-US" altLang="en-US" sz="1200">
                <a:solidFill>
                  <a:schemeClr val="tx1"/>
                </a:solidFill>
                <a:latin typeface="+mn-lt"/>
                <a:ea typeface="+mn-ea"/>
              </a:defRPr>
            </a:lvl9pPr>
          </a:lstStyle>
          <a:p>
            <a:pPr marL="342900" marR="0" lvl="0" indent="-342900" eaLnBrk="1" hangingPunct="1"/>
            <a:r>
              <a:rPr lang="zh-CN" altLang="en-US">
                <a:latin typeface="黑体" pitchFamily="49" charset="-122"/>
                <a:ea typeface="黑体" pitchFamily="49" charset="-122"/>
              </a:rPr>
              <a:t>一般分为</a:t>
            </a:r>
            <a:r>
              <a:rPr lang="en-US" altLang="zh-CN">
                <a:latin typeface="黑体" pitchFamily="49" charset="-122"/>
                <a:ea typeface="黑体" pitchFamily="49" charset="-122"/>
              </a:rPr>
              <a:t>2</a:t>
            </a:r>
            <a:r>
              <a:rPr lang="zh-CN" altLang="en-US">
                <a:latin typeface="黑体" pitchFamily="49" charset="-122"/>
                <a:ea typeface="黑体" pitchFamily="49" charset="-122"/>
              </a:rPr>
              <a:t>个步骤：</a:t>
            </a:r>
          </a:p>
          <a:p>
            <a:pPr marL="342900" marR="0" lvl="0" indent="-342900" eaLnBrk="1" hangingPunct="1"/>
            <a:r>
              <a:rPr lang="zh-CN" altLang="en-US">
                <a:latin typeface="黑体" pitchFamily="49" charset="-122"/>
                <a:ea typeface="黑体" pitchFamily="49" charset="-122"/>
              </a:rPr>
              <a:t>依据</a:t>
            </a:r>
            <a:r>
              <a:rPr lang="zh-CN" altLang="en-US" sz="3200" b="1">
                <a:solidFill>
                  <a:srgbClr val="00B050"/>
                </a:solidFill>
                <a:latin typeface="Arial"/>
              </a:rPr>
              <a:t>支持度</a:t>
            </a:r>
            <a:r>
              <a:rPr lang="zh-CN" altLang="en-US">
                <a:latin typeface="黑体" pitchFamily="49" charset="-122"/>
                <a:ea typeface="黑体" pitchFamily="49" charset="-122"/>
              </a:rPr>
              <a:t>找出所有的</a:t>
            </a:r>
            <a:r>
              <a:rPr lang="zh-CN" altLang="en-US" sz="3200" b="1">
                <a:solidFill>
                  <a:srgbClr val="00B050"/>
                </a:solidFill>
                <a:latin typeface="Arial"/>
              </a:rPr>
              <a:t>频繁项集</a:t>
            </a:r>
            <a:r>
              <a:rPr lang="zh-CN" altLang="en-US">
                <a:latin typeface="黑体" pitchFamily="49" charset="-122"/>
                <a:ea typeface="黑体" pitchFamily="49" charset="-122"/>
              </a:rPr>
              <a:t>。</a:t>
            </a:r>
            <a:endParaRPr lang="en-US" altLang="zh-CN">
              <a:latin typeface="黑体" pitchFamily="49" charset="-122"/>
              <a:ea typeface="黑体" pitchFamily="49" charset="-122"/>
            </a:endParaRPr>
          </a:p>
          <a:p>
            <a:pPr marL="342900" marR="0" lvl="0" indent="-342900" eaLnBrk="1" hangingPunct="1"/>
            <a:r>
              <a:rPr lang="zh-CN" altLang="en-US">
                <a:latin typeface="黑体" pitchFamily="49" charset="-122"/>
                <a:ea typeface="黑体" pitchFamily="49" charset="-122"/>
              </a:rPr>
              <a:t>   </a:t>
            </a:r>
            <a:r>
              <a:rPr lang="zh-CN" altLang="en-US">
                <a:solidFill>
                  <a:srgbClr val="FF0000"/>
                </a:solidFill>
                <a:latin typeface="黑体" pitchFamily="49" charset="-122"/>
                <a:ea typeface="黑体" pitchFamily="49" charset="-122"/>
              </a:rPr>
              <a:t>（频度）</a:t>
            </a:r>
          </a:p>
          <a:p>
            <a:pPr marL="342900" marR="0" lvl="0" indent="-342900" eaLnBrk="1" hangingPunct="1"/>
            <a:endParaRPr lang="zh-CN" altLang="en-US">
              <a:latin typeface="黑体" pitchFamily="49" charset="-122"/>
              <a:ea typeface="黑体" pitchFamily="49" charset="-122"/>
            </a:endParaRPr>
          </a:p>
          <a:p>
            <a:pPr marL="342900" marR="0" lvl="0" indent="-342900" eaLnBrk="1" hangingPunct="1"/>
            <a:r>
              <a:rPr lang="zh-CN" altLang="en-US">
                <a:latin typeface="黑体" pitchFamily="49" charset="-122"/>
                <a:ea typeface="黑体" pitchFamily="49" charset="-122"/>
              </a:rPr>
              <a:t>依据</a:t>
            </a:r>
            <a:r>
              <a:rPr lang="zh-CN" altLang="en-US" sz="3200" b="1">
                <a:solidFill>
                  <a:srgbClr val="00B050"/>
                </a:solidFill>
                <a:latin typeface="Arial"/>
              </a:rPr>
              <a:t>置信度</a:t>
            </a:r>
            <a:r>
              <a:rPr lang="zh-CN" altLang="en-US">
                <a:latin typeface="黑体" pitchFamily="49" charset="-122"/>
                <a:ea typeface="黑体" pitchFamily="49" charset="-122"/>
              </a:rPr>
              <a:t>产生</a:t>
            </a:r>
            <a:r>
              <a:rPr lang="zh-CN" altLang="en-US" sz="3200" b="1">
                <a:solidFill>
                  <a:srgbClr val="00B050"/>
                </a:solidFill>
                <a:latin typeface="Arial"/>
              </a:rPr>
              <a:t>关联规则</a:t>
            </a:r>
            <a:r>
              <a:rPr lang="zh-CN" altLang="en-US">
                <a:latin typeface="黑体" pitchFamily="49" charset="-122"/>
                <a:ea typeface="黑体" pitchFamily="49" charset="-122"/>
              </a:rPr>
              <a:t>。</a:t>
            </a:r>
          </a:p>
        </p:txBody>
      </p:sp>
      <p:sp>
        <p:nvSpPr>
          <p:cNvPr id="14340" name="前凸带形 4"/>
          <p:cNvSpPr/>
          <p:nvPr/>
        </p:nvSpPr>
        <p:spPr>
          <a:xfrm>
            <a:off x="5715000" y="2786062"/>
            <a:ext cx="2286000" cy="285750"/>
          </a:xfrm>
          <a:prstGeom prst="ribbon">
            <a:avLst>
              <a:gd name="adj1" fmla="val 16667"/>
              <a:gd name="adj2" fmla="val 50000"/>
            </a:avLst>
          </a:prstGeom>
          <a:noFill/>
          <a:ln>
            <a:noFill/>
            <a:round/>
          </a:ln>
        </p:spPr>
        <p:txBody>
          <a:bodyPr lIns="92075" tIns="46038" rIns="92075" bIns="46038" anchor="ctr" anchorCtr="0"/>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a:endParaRPr lang="zh-CN" altLang="en-US">
              <a:effectLst>
                <a:outerShdw blurRad="38100" dist="38100" dir="2700000" algn="tl">
                  <a:schemeClr val="bg2"/>
                </a:outerShdw>
              </a:effectLst>
            </a:endParaRPr>
          </a:p>
        </p:txBody>
      </p:sp>
      <p:sp>
        <p:nvSpPr>
          <p:cNvPr id="14341" name="爆炸形 1 6"/>
          <p:cNvSpPr/>
          <p:nvPr/>
        </p:nvSpPr>
        <p:spPr>
          <a:xfrm>
            <a:off x="6572250" y="2286000"/>
            <a:ext cx="1428750" cy="2071688"/>
          </a:xfrm>
          <a:prstGeom prst="irregularSeal1">
            <a:avLst/>
          </a:prstGeom>
          <a:noFill/>
          <a:ln>
            <a:noFill/>
            <a:round/>
          </a:ln>
        </p:spPr>
        <p:txBody>
          <a:bodyPr lIns="92075" tIns="46038" rIns="92075" bIns="46038" anchor="ctr" anchorCtr="0"/>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a:endParaRPr lang="zh-CN" altLang="en-US">
              <a:effectLst>
                <a:outerShdw blurRad="38100" dist="38100" dir="2700000" algn="tl">
                  <a:schemeClr val="bg2"/>
                </a:outerShdw>
              </a:effectLst>
            </a:endParaRPr>
          </a:p>
        </p:txBody>
      </p:sp>
      <p:grpSp>
        <p:nvGrpSpPr>
          <p:cNvPr id="14344" name="Freeform 11"/>
          <p:cNvGrpSpPr/>
          <p:nvPr/>
        </p:nvGrpSpPr>
        <p:grpSpPr>
          <a:xfrm>
            <a:off x="2432050" y="2676525"/>
            <a:ext cx="2408238" cy="815975"/>
            <a:chOff x="1532" y="1686"/>
            <a:chExt cx="1517" cy="514"/>
          </a:xfrm>
        </p:grpSpPr>
        <p:pic>
          <p:nvPicPr>
            <p:cNvPr id="14342" name="Freeform 11"/>
            <p:cNvPicPr/>
            <p:nvPr/>
          </p:nvPicPr>
          <p:blipFill>
            <a:blip r:embed="rId2"/>
            <a:stretch>
              <a:fillRect/>
            </a:stretch>
          </p:blipFill>
          <p:spPr>
            <a:xfrm>
              <a:off x="1532" y="1686"/>
              <a:ext cx="1517" cy="514"/>
            </a:xfrm>
            <a:prstGeom prst="rect">
              <a:avLst/>
            </a:prstGeom>
            <a:noFill/>
            <a:ln>
              <a:miter lim="800000"/>
            </a:ln>
          </p:spPr>
        </p:pic>
        <p:sp>
          <p:nvSpPr>
            <p:cNvPr id="14343" name=""/>
            <p:cNvSpPr/>
            <p:nvPr/>
          </p:nvSpPr>
          <p:spPr>
            <a:xfrm>
              <a:off x="1665" y="1710"/>
              <a:ext cx="1233" cy="426"/>
            </a:xfrm>
            <a:prstGeom prst="rect">
              <a:avLst/>
            </a:prstGeom>
            <a:noFill/>
            <a:ln>
              <a:noFill/>
              <a:miter lim="800000"/>
            </a:ln>
          </p:spPr>
          <p:txBody>
            <a:bodyPr lIns="60023" tIns="50498" rIns="60023" bIns="50498" anchor="ctr" anchorCtr="0"/>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defTabSz="666750">
                <a:spcAft>
                  <a:spcPct val="35000"/>
                </a:spcAft>
              </a:pPr>
              <a:r>
                <a:rPr lang="zh-CN" altLang="en-US" sz="2800">
                  <a:solidFill>
                    <a:srgbClr val="FFFFFF"/>
                  </a:solidFill>
                  <a:effectLst>
                    <a:outerShdw blurRad="38100" dist="38100" dir="2700000" algn="tl">
                      <a:schemeClr val="bg2"/>
                    </a:outerShdw>
                  </a:effectLst>
                  <a:latin typeface="黑体" pitchFamily="49" charset="-122"/>
                  <a:ea typeface="黑体" pitchFamily="49" charset="-122"/>
                </a:rPr>
                <a:t>性能瓶颈！</a:t>
              </a:r>
            </a:p>
          </p:txBody>
        </p:sp>
      </p:gr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3" presetClass="entr" presetSubtype="16" dur="500" fill="hold" nodeType="clickEffect">
                                  <p:stCondLst>
                                    <p:cond delay="0"/>
                                  </p:stCondLst>
                                  <p:childTnLst>
                                    <p:set>
                                      <p:cBhvr additive="base">
                                        <p:cTn id="6" dur="1" fill="hold">
                                          <p:stCondLst>
                                            <p:cond delay="0"/>
                                          </p:stCondLst>
                                        </p:cTn>
                                        <p:tgtEl>
                                          <p:spTgt spid="14344"/>
                                        </p:tgtEl>
                                        <p:attrNameLst>
                                          <p:attrName>style.visibility</p:attrName>
                                        </p:attrNameLst>
                                      </p:cBhvr>
                                      <p:to>
                                        <p:strVal val="visible"/>
                                      </p:to>
                                    </p:set>
                                    <p:anim calcmode="lin" valueType="num">
                                      <p:cBhvr additive="base">
                                        <p:cTn id="7" dur="500" fill="hold"/>
                                        <p:tgtEl>
                                          <p:spTgt spid="14344"/>
                                        </p:tgtEl>
                                        <p:attrNameLst>
                                          <p:attrName>ppt_w</p:attrName>
                                        </p:attrNameLst>
                                      </p:cBhvr>
                                      <p:tavLst>
                                        <p:tav tm="0">
                                          <p:val>
                                            <p:fltVal val="0"/>
                                          </p:val>
                                        </p:tav>
                                        <p:tav tm="100000">
                                          <p:val>
                                            <p:strVal val="#ppt_w"/>
                                          </p:val>
                                        </p:tav>
                                      </p:tavLst>
                                    </p:anim>
                                    <p:anim calcmode="lin" valueType="num">
                                      <p:cBhvr additive="base">
                                        <p:cTn id="8" dur="500" fill="hold"/>
                                        <p:tgtEl>
                                          <p:spTgt spid="1434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63" presetClass="path" presetSubtype="0" dur="2000" accel="50000" decel="50000" fill="hold" nodeType="afterEffect">
                                  <p:stCondLst>
                                    <p:cond delay="500"/>
                                  </p:stCondLst>
                                  <p:childTnLst>
                                    <p:animMotion origin="layout" path="M 3.05556E-06 -4.27746E-06 L 0.44253 0.00232" ptsTypes="">
                                      <p:cBhvr additive="base">
                                        <p:cTn id="11" dur="2000" fill="hold"/>
                                        <p:tgtEl>
                                          <p:spTgt spid="14344"/>
                                        </p:tgtEl>
                                        <p:attrNameLst>
                                          <p:attrName>ppt_x</p:attrName>
                                          <p:attrName>ppt_y</p:attrName>
                                        </p:attrNameLst>
                                      </p:cBhvr>
                                    </p:animMotion>
                                  </p:childTnLst>
                                </p:cTn>
                              </p:par>
                            </p:childTnLst>
                          </p:cTn>
                        </p:par>
                        <p:par>
                          <p:cTn id="12" fill="hold" nodeType="afterGroup">
                            <p:stCondLst>
                              <p:cond delay="3000"/>
                            </p:stCondLst>
                            <p:childTnLst>
                              <p:par>
                                <p:cTn id="13" presetID="0" presetClass="path" presetSubtype="0" dur="1000" accel="50000" decel="50000" fill="hold" nodeType="afterEffect">
                                  <p:stCondLst>
                                    <p:cond delay="2500"/>
                                  </p:stCondLst>
                                  <p:childTnLst>
                                    <p:animMotion origin="layout" path="M 0.44253 0.00232 L 0.44253 0.10729" ptsTypes="">
                                      <p:cBhvr additive="base">
                                        <p:cTn id="14" dur="1000" fill="hold"/>
                                        <p:tgtEl>
                                          <p:spTgt spid="14344"/>
                                        </p:tgtEl>
                                        <p:attrNameLst>
                                          <p:attrName>ppt_x</p:attrName>
                                          <p:attrName>ppt_y</p:attrName>
                                        </p:attrNameLst>
                                      </p:cBhvr>
                                    </p:animMotion>
                                  </p:childTnLst>
                                </p:cTn>
                              </p:par>
                            </p:childTnLst>
                          </p:cTn>
                        </p:par>
                        <p:par>
                          <p:cTn id="15" fill="hold" nodeType="afterGroup">
                            <p:stCondLst>
                              <p:cond delay="6500"/>
                            </p:stCondLst>
                            <p:childTnLst>
                              <p:par>
                                <p:cTn id="16" presetID="35" presetClass="path" presetSubtype="0" dur="1000" accel="50000" decel="50000" fill="hold" nodeType="afterEffect">
                                  <p:stCondLst>
                                    <p:cond delay="3500"/>
                                  </p:stCondLst>
                                  <p:childTnLst>
                                    <p:animMotion origin="layout" path="M 0.44254 0.10729 L 0.34809 0.10729" ptsTypes="">
                                      <p:cBhvr additive="base">
                                        <p:cTn id="17" dur="1000" fill="hold"/>
                                        <p:tgtEl>
                                          <p:spTgt spid="14344"/>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7" name="内容占位符 2"/>
          <p:cNvSpPr txBox="1"/>
          <p:nvPr/>
        </p:nvSpPr>
        <p:spPr bwMode="auto">
          <a:xfrm>
            <a:off x="214312" y="1143000"/>
            <a:ext cx="8229600" cy="5000625"/>
          </a:xfrm>
          <a:prstGeom prst="rect">
            <a:avLst/>
          </a:prstGeom>
          <a:noFill/>
          <a:ln w="9525">
            <a:solidFill>
              <a:schemeClr val="bg1"/>
            </a:solidFill>
            <a:miter lim="800000"/>
          </a:ln>
        </p:spPr>
        <p:txBody>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692150" marR="0" lvl="1" indent="-347663" algn="just">
              <a:spcBef>
                <a:spcPct val="20000"/>
              </a:spcBef>
              <a:buClr>
                <a:srgbClr val="669999"/>
              </a:buClr>
              <a:buSzPct val="70000"/>
            </a:pPr>
            <a:r>
              <a:rPr lang="zh-CN" altLang="en-US" sz="2800" b="0">
                <a:solidFill>
                  <a:schemeClr val="tx1"/>
                </a:solidFill>
              </a:rPr>
              <a:t>①</a:t>
            </a:r>
            <a:r>
              <a:rPr lang="zh-CN" altLang="en-US" sz="3200">
                <a:solidFill>
                  <a:srgbClr val="00B050"/>
                </a:solidFill>
              </a:rPr>
              <a:t>支持度</a:t>
            </a:r>
          </a:p>
          <a:p>
            <a:pPr marL="692150" marR="0" lvl="1" indent="-347663" algn="just">
              <a:spcBef>
                <a:spcPct val="20000"/>
              </a:spcBef>
              <a:buClr>
                <a:srgbClr val="669999"/>
              </a:buClr>
              <a:buSzPct val="70000"/>
              <a:buFont typeface="Wingdings" pitchFamily="2" charset="2"/>
              <a:buChar char="l"/>
            </a:pPr>
            <a:endParaRPr lang="en-US" altLang="zh-CN" sz="2700">
              <a:solidFill>
                <a:srgbClr val="000000"/>
              </a:solidFill>
              <a:ea typeface="黑体" pitchFamily="49" charset="-122"/>
            </a:endParaRPr>
          </a:p>
          <a:p>
            <a:pPr marL="457200" marR="0" lvl="1" indent="0" algn="just"/>
            <a:r>
              <a:rPr lang="zh-CN" altLang="en-US" sz="2400" b="0">
                <a:solidFill>
                  <a:schemeClr val="tx1"/>
                </a:solidFill>
              </a:rPr>
              <a:t>在</a:t>
            </a:r>
            <a:r>
              <a:rPr lang="en-US" altLang="zh-CN" sz="2400" b="0">
                <a:solidFill>
                  <a:schemeClr val="tx1"/>
                </a:solidFill>
              </a:rPr>
              <a:t>M</a:t>
            </a:r>
            <a:r>
              <a:rPr lang="zh-CN" altLang="en-US" sz="2400" b="0">
                <a:solidFill>
                  <a:schemeClr val="tx1"/>
                </a:solidFill>
              </a:rPr>
              <a:t>条交易集中，对于关联规则</a:t>
            </a:r>
            <a:r>
              <a:rPr lang="en-US" altLang="zh-CN" sz="2400" b="0">
                <a:solidFill>
                  <a:schemeClr val="tx1"/>
                </a:solidFill>
              </a:rPr>
              <a:t>R</a:t>
            </a:r>
            <a:r>
              <a:rPr lang="zh-CN" altLang="en-US" sz="2400" b="0">
                <a:solidFill>
                  <a:schemeClr val="tx1"/>
                </a:solidFill>
              </a:rPr>
              <a:t>：</a:t>
            </a:r>
            <a:r>
              <a:rPr lang="en-US" altLang="zh-CN" sz="2400" b="0">
                <a:solidFill>
                  <a:schemeClr val="tx1"/>
                </a:solidFill>
              </a:rPr>
              <a:t>A</a:t>
            </a:r>
            <a:r>
              <a:rPr lang="en-US" altLang="zh-CN" sz="2400" b="0">
                <a:solidFill>
                  <a:schemeClr val="tx1"/>
                </a:solidFill>
                <a:sym typeface="Symbol" pitchFamily="18" charset="2"/>
              </a:rPr>
              <a:t>B</a:t>
            </a:r>
            <a:r>
              <a:rPr lang="zh-CN" altLang="en-US" sz="2400" b="0">
                <a:solidFill>
                  <a:schemeClr val="tx1"/>
                </a:solidFill>
              </a:rPr>
              <a:t>，其中</a:t>
            </a:r>
            <a:r>
              <a:rPr lang="en-US" altLang="zh-CN" sz="2400" b="0">
                <a:solidFill>
                  <a:schemeClr val="tx1"/>
                </a:solidFill>
              </a:rPr>
              <a:t>A</a:t>
            </a:r>
            <a:r>
              <a:rPr lang="en-US" altLang="zh-CN" sz="2400" b="0">
                <a:solidFill>
                  <a:schemeClr val="tx1"/>
                </a:solidFill>
                <a:sym typeface="Symbol" pitchFamily="18" charset="2"/>
              </a:rPr>
              <a:t></a:t>
            </a:r>
            <a:r>
              <a:rPr lang="en-US" altLang="zh-CN" sz="2400" b="0">
                <a:solidFill>
                  <a:schemeClr val="tx1"/>
                </a:solidFill>
              </a:rPr>
              <a:t>I</a:t>
            </a:r>
            <a:r>
              <a:rPr lang="zh-CN" altLang="en-US" sz="2400" b="0">
                <a:solidFill>
                  <a:schemeClr val="tx1"/>
                </a:solidFill>
              </a:rPr>
              <a:t>，</a:t>
            </a:r>
            <a:r>
              <a:rPr lang="en-US" altLang="zh-CN" sz="2400" b="0">
                <a:solidFill>
                  <a:schemeClr val="tx1"/>
                </a:solidFill>
              </a:rPr>
              <a:t>B</a:t>
            </a:r>
            <a:r>
              <a:rPr lang="en-US" altLang="zh-CN" sz="2400" b="0">
                <a:solidFill>
                  <a:schemeClr val="tx1"/>
                </a:solidFill>
                <a:sym typeface="Symbol" pitchFamily="18" charset="2"/>
              </a:rPr>
              <a:t></a:t>
            </a:r>
            <a:r>
              <a:rPr lang="en-US" altLang="zh-CN" sz="2400" b="0">
                <a:solidFill>
                  <a:schemeClr val="tx1"/>
                </a:solidFill>
              </a:rPr>
              <a:t>I</a:t>
            </a:r>
            <a:r>
              <a:rPr lang="zh-CN" altLang="en-US" sz="2400" b="0">
                <a:solidFill>
                  <a:schemeClr val="tx1"/>
                </a:solidFill>
              </a:rPr>
              <a:t>，并且</a:t>
            </a:r>
            <a:r>
              <a:rPr lang="en-US" altLang="zh-CN" sz="2400" b="0">
                <a:solidFill>
                  <a:schemeClr val="tx1"/>
                </a:solidFill>
              </a:rPr>
              <a:t>A</a:t>
            </a:r>
            <a:r>
              <a:rPr lang="en-US" altLang="zh-CN" sz="2400" b="0">
                <a:solidFill>
                  <a:schemeClr val="tx1"/>
                </a:solidFill>
                <a:sym typeface="Symbol" pitchFamily="18" charset="2"/>
              </a:rPr>
              <a:t>B</a:t>
            </a:r>
            <a:r>
              <a:rPr lang="en-US" altLang="zh-CN" sz="2400" b="0">
                <a:solidFill>
                  <a:schemeClr val="tx1"/>
                </a:solidFill>
              </a:rPr>
              <a:t>=</a:t>
            </a:r>
            <a:r>
              <a:rPr lang="en-US" altLang="zh-CN" sz="2400" b="0">
                <a:solidFill>
                  <a:schemeClr val="tx1"/>
                </a:solidFill>
                <a:sym typeface="Symbol" pitchFamily="18" charset="2"/>
              </a:rPr>
              <a:t></a:t>
            </a:r>
            <a:r>
              <a:rPr lang="zh-CN" altLang="en-US" sz="2400" b="0">
                <a:solidFill>
                  <a:schemeClr val="tx1"/>
                </a:solidFill>
              </a:rPr>
              <a:t>。</a:t>
            </a:r>
          </a:p>
          <a:p>
            <a:pPr marL="457200" marR="0" lvl="1" indent="0" algn="just"/>
            <a:r>
              <a:rPr lang="zh-CN" altLang="en-US" sz="2400" b="0">
                <a:solidFill>
                  <a:schemeClr val="tx1"/>
                </a:solidFill>
              </a:rPr>
              <a:t>规则</a:t>
            </a:r>
            <a:r>
              <a:rPr lang="en-US" altLang="zh-CN" sz="2400" b="0">
                <a:solidFill>
                  <a:schemeClr val="tx1"/>
                </a:solidFill>
              </a:rPr>
              <a:t>R</a:t>
            </a:r>
            <a:r>
              <a:rPr lang="zh-CN" altLang="en-US" sz="2400" b="0">
                <a:solidFill>
                  <a:schemeClr val="tx1"/>
                </a:solidFill>
              </a:rPr>
              <a:t>的的支持度</a:t>
            </a:r>
            <a:r>
              <a:rPr lang="en-US" altLang="zh-CN" sz="2400" b="0">
                <a:solidFill>
                  <a:schemeClr val="tx1"/>
                </a:solidFill>
              </a:rPr>
              <a:t>(Support)</a:t>
            </a:r>
            <a:r>
              <a:rPr lang="zh-CN" altLang="en-US" sz="2400" b="0">
                <a:solidFill>
                  <a:schemeClr val="tx1"/>
                </a:solidFill>
              </a:rPr>
              <a:t>是交易集中同时包含</a:t>
            </a:r>
            <a:r>
              <a:rPr lang="en-US" altLang="zh-CN" sz="2400" b="0">
                <a:solidFill>
                  <a:schemeClr val="tx1"/>
                </a:solidFill>
              </a:rPr>
              <a:t>A</a:t>
            </a:r>
            <a:r>
              <a:rPr lang="zh-CN" altLang="en-US" sz="2400" b="0">
                <a:solidFill>
                  <a:schemeClr val="tx1"/>
                </a:solidFill>
              </a:rPr>
              <a:t>和</a:t>
            </a:r>
            <a:r>
              <a:rPr lang="en-US" altLang="zh-CN" sz="2400" b="0">
                <a:solidFill>
                  <a:schemeClr val="tx1"/>
                </a:solidFill>
              </a:rPr>
              <a:t>B</a:t>
            </a:r>
            <a:r>
              <a:rPr lang="zh-CN" altLang="en-US" sz="2400" b="0">
                <a:solidFill>
                  <a:schemeClr val="tx1"/>
                </a:solidFill>
              </a:rPr>
              <a:t>元素的交易数与所有交易数之比。 </a:t>
            </a:r>
            <a:endParaRPr lang="en-US" altLang="zh-CN" sz="2400" b="0">
              <a:solidFill>
                <a:schemeClr val="tx1"/>
              </a:solidFill>
            </a:endParaRPr>
          </a:p>
          <a:p>
            <a:pPr marL="342900" marR="0" lvl="0" indent="-342900" algn="just">
              <a:spcBef>
                <a:spcPct val="20000"/>
              </a:spcBef>
              <a:buClr>
                <a:srgbClr val="330066"/>
              </a:buClr>
              <a:buSzPct val="70000"/>
              <a:buFont typeface="Wingdings" pitchFamily="2" charset="2"/>
              <a:buChar char="l"/>
            </a:pPr>
            <a:endParaRPr lang="zh-CN" altLang="en-US" sz="2700">
              <a:solidFill>
                <a:srgbClr val="000000"/>
              </a:solidFill>
              <a:ea typeface="黑体" pitchFamily="49" charset="-122"/>
            </a:endParaRPr>
          </a:p>
        </p:txBody>
      </p:sp>
      <p:sp>
        <p:nvSpPr>
          <p:cNvPr id="1028" name="TextBox 5"/>
          <p:cNvSpPr txBox="1"/>
          <p:nvPr/>
        </p:nvSpPr>
        <p:spPr>
          <a:xfrm>
            <a:off x="0" y="571500"/>
            <a:ext cx="8143875" cy="534988"/>
          </a:xfrm>
          <a:prstGeom prst="rect">
            <a:avLst/>
          </a:prstGeom>
          <a:noFill/>
        </p:spPr>
        <p:txBody>
          <a:bodyPr>
            <a:spAutoFit/>
          </a:bodyPr>
          <a:lstStyle>
            <a:defPPr algn="l" rtl="0" eaLnBrk="0" hangingPunct="0">
              <a:defRPr kumimoji="0" lang="en-US"/>
            </a:defPPr>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marR="0" lvl="0" indent="0" eaLnBrk="1" hangingPunct="1"/>
            <a:r>
              <a:rPr lang="zh-CN" altLang="en-US" sz="3200">
                <a:solidFill>
                  <a:schemeClr val="tx1"/>
                </a:solidFill>
                <a:latin typeface="黑体" pitchFamily="49" charset="-122"/>
                <a:ea typeface="黑体" pitchFamily="49" charset="-122"/>
                <a:sym typeface="微软雅黑" pitchFamily="34" charset="-122"/>
              </a:rPr>
              <a:t>基本概念</a:t>
            </a:r>
          </a:p>
        </p:txBody>
      </p:sp>
      <p:graphicFrame>
        <p:nvGraphicFramePr>
          <p:cNvPr id="1026" name="Object 2"/>
          <p:cNvGraphicFramePr>
            <a:graphicFrameLocks noChangeAspect="1"/>
          </p:cNvGraphicFramePr>
          <p:nvPr/>
        </p:nvGraphicFramePr>
        <p:xfrm>
          <a:off x="1289050" y="3248025"/>
          <a:ext cx="6111875" cy="1258888"/>
        </p:xfrm>
        <a:graphic>
          <a:graphicData uri="http://schemas.openxmlformats.org/presentationml/2006/ole">
            <mc:AlternateContent>
              <mc:Choice xmlns:v="urn:schemas-microsoft-com:vml" Requires="v">
                <p:oleObj spid="_x0000_s1038" name="Equation" r:id="rId2" progId="Equation.3">
                  <p:embed/>
                </p:oleObj>
              </mc:Choice>
              <mc:Fallback>
                <p:oleObj name="Equation" r:id="rId2" progId="Equation.3">
                  <p:embed/>
                  <p:pic>
                    <p:nvPicPr>
                      <p:cNvPr id="0" name="OLE substitute image"/>
                      <p:cNvPicPr/>
                      <p:nvPr/>
                    </p:nvPicPr>
                    <p:blipFill>
                      <a:blip r:embed="rId3"/>
                      <a:stretch>
                        <a:fillRect/>
                      </a:stretch>
                    </p:blipFill>
                    <p:spPr>
                      <a:xfrm>
                        <a:off x="1289050" y="3248025"/>
                        <a:ext cx="6111875" cy="1258888"/>
                      </a:xfrm>
                      <a:prstGeom prst="rect">
                        <a:avLst/>
                      </a:prstGeom>
                      <a:noFill/>
                    </p:spPr>
                  </p:pic>
                </p:oleObj>
              </mc:Fallback>
            </mc:AlternateContent>
          </a:graphicData>
        </a:graphic>
      </p:graphicFrame>
      <p:graphicFrame>
        <p:nvGraphicFramePr>
          <p:cNvPr id="1029" name="表格 4"/>
          <p:cNvGraphicFramePr>
            <a:graphicFrameLocks noGrp="1"/>
          </p:cNvGraphicFramePr>
          <p:nvPr/>
        </p:nvGraphicFramePr>
        <p:xfrm>
          <a:off x="6500812" y="4357688"/>
          <a:ext cx="2071688" cy="2228850"/>
        </p:xfrm>
        <a:graphic>
          <a:graphicData uri="http://schemas.openxmlformats.org/drawingml/2006/table">
            <a:tbl>
              <a:tblPr/>
              <a:tblGrid>
                <a:gridCol w="673100"/>
                <a:gridCol w="1398588"/>
              </a:tblGrid>
              <a:tr h="371475">
                <a:tc>
                  <a:txBody>
                    <a:bodyPr vert="horz" wrap="square" lIns="66675" rIns="66675" anchor="b" anchorCtr="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ts val="2200"/>
                        </a:lnSpc>
                      </a:pPr>
                      <a:r>
                        <a:rPr lang="en-US" altLang="zh-CN" sz="1800" i="1">
                          <a:solidFill>
                            <a:schemeClr val="tx1"/>
                          </a:solidFill>
                          <a:latin typeface="Calibri" pitchFamily="34" charset="0"/>
                        </a:rPr>
                        <a:t>ID</a:t>
                      </a:r>
                    </a:p>
                  </a:txBody>
                  <a:tcPr marL="66675" marR="66675" anchor="b">
                    <a:lnL w="12700">
                      <a:solidFill>
                        <a:schemeClr val="bg1"/>
                      </a:solidFill>
                      <a:miter lim="800000"/>
                    </a:lnL>
                    <a:lnR w="12700">
                      <a:solidFill>
                        <a:schemeClr val="bg1"/>
                      </a:solidFill>
                      <a:miter lim="800000"/>
                    </a:lnR>
                    <a:lnT w="12700">
                      <a:solidFill>
                        <a:schemeClr val="bg1"/>
                      </a:solidFill>
                      <a:miter lim="800000"/>
                    </a:lnT>
                    <a:lnB w="38100">
                      <a:solidFill>
                        <a:schemeClr val="bg1"/>
                      </a:solidFill>
                      <a:miter lim="800000"/>
                    </a:lnB>
                    <a:solidFill>
                      <a:schemeClr val="accent1"/>
                    </a:solidFill>
                  </a:tcPr>
                </a:tc>
                <a:tc>
                  <a:txBody>
                    <a:bodyPr vert="horz" wrap="square" lIns="66675" rIns="66675" anchor="b" anchorCtr="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ts val="2200"/>
                        </a:lnSpc>
                      </a:pPr>
                      <a:r>
                        <a:rPr lang="en-US" altLang="zh-CN" sz="1800" i="1">
                          <a:solidFill>
                            <a:schemeClr val="tx1"/>
                          </a:solidFill>
                          <a:latin typeface="Calibri" pitchFamily="34" charset="0"/>
                        </a:rPr>
                        <a:t>Items</a:t>
                      </a:r>
                    </a:p>
                  </a:txBody>
                  <a:tcPr marL="66675" marR="66675" anchor="b">
                    <a:lnL w="12700">
                      <a:solidFill>
                        <a:schemeClr val="bg1"/>
                      </a:solidFill>
                      <a:miter lim="800000"/>
                    </a:lnL>
                    <a:lnR w="12700">
                      <a:solidFill>
                        <a:schemeClr val="bg1"/>
                      </a:solidFill>
                      <a:miter lim="800000"/>
                    </a:lnR>
                    <a:lnT w="12700">
                      <a:solidFill>
                        <a:schemeClr val="bg1"/>
                      </a:solidFill>
                      <a:miter lim="800000"/>
                    </a:lnT>
                    <a:lnB w="38100">
                      <a:solidFill>
                        <a:schemeClr val="bg1"/>
                      </a:solidFill>
                      <a:miter lim="800000"/>
                    </a:lnB>
                    <a:solidFill>
                      <a:schemeClr val="accent1"/>
                    </a:solidFill>
                  </a:tcPr>
                </a:tc>
              </a:tr>
              <a:tr h="371475">
                <a:tc>
                  <a:txBody>
                    <a:bodyPr vert="horz" wrap="square" lIns="68580" tIns="0" rIns="68580" bIns="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ct val="100000"/>
                        </a:lnSpc>
                      </a:pPr>
                      <a:r>
                        <a:rPr lang="en-US" altLang="zh-CN" sz="1800" b="0">
                          <a:solidFill>
                            <a:schemeClr val="tx1"/>
                          </a:solidFill>
                          <a:latin typeface="Times New Roman" pitchFamily="18" charset="0"/>
                          <a:ea typeface="Times New Roman" pitchFamily="18" charset="0"/>
                        </a:rPr>
                        <a:t>1000</a:t>
                      </a:r>
                      <a:endParaRPr lang="zh-CN" altLang="zh-CN" sz="1800" b="0">
                        <a:solidFill>
                          <a:schemeClr val="tx1"/>
                        </a:solidFill>
                        <a:latin typeface="Times New Roman" pitchFamily="18" charset="0"/>
                        <a:ea typeface="Times New Roman" pitchFamily="18" charset="0"/>
                      </a:endParaRPr>
                    </a:p>
                  </a:txBody>
                  <a:tcPr marL="68580" marR="68580" marT="0" marB="0">
                    <a:lnL w="12700">
                      <a:solidFill>
                        <a:schemeClr val="bg1"/>
                      </a:solidFill>
                      <a:miter lim="800000"/>
                    </a:lnL>
                    <a:lnR w="12700">
                      <a:solidFill>
                        <a:schemeClr val="bg1"/>
                      </a:solidFill>
                      <a:miter lim="800000"/>
                    </a:lnR>
                    <a:lnT w="38100">
                      <a:solidFill>
                        <a:schemeClr val="bg1"/>
                      </a:solidFill>
                      <a:miter lim="800000"/>
                    </a:lnT>
                    <a:lnB w="12700">
                      <a:solidFill>
                        <a:schemeClr val="bg1"/>
                      </a:solidFill>
                      <a:miter lim="800000"/>
                    </a:lnB>
                    <a:solidFill>
                      <a:srgbClr val="D0D8E8"/>
                    </a:solidFill>
                  </a:tcPr>
                </a:tc>
                <a:tc>
                  <a:txBody>
                    <a:bodyPr vert="horz" wrap="square" lIns="68580" tIns="0" rIns="68580" bIns="0"/>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ts val="2200"/>
                        </a:lnSpc>
                      </a:pPr>
                      <a:r>
                        <a:rPr lang="en-US" altLang="zh-CN" sz="1800" i="1">
                          <a:solidFill>
                            <a:schemeClr val="tx1"/>
                          </a:solidFill>
                          <a:latin typeface="Calibri" pitchFamily="34" charset="0"/>
                        </a:rPr>
                        <a:t>A,B</a:t>
                      </a:r>
                      <a:r>
                        <a:rPr lang="en-US" altLang="zh-CN" sz="1800">
                          <a:solidFill>
                            <a:schemeClr val="tx1"/>
                          </a:solidFill>
                          <a:latin typeface="Calibri" pitchFamily="34" charset="0"/>
                        </a:rPr>
                        <a:t>,</a:t>
                      </a:r>
                      <a:r>
                        <a:rPr lang="en-US" altLang="zh-CN" sz="1800" i="1">
                          <a:solidFill>
                            <a:schemeClr val="tx1"/>
                          </a:solidFill>
                          <a:latin typeface="Calibri" pitchFamily="34" charset="0"/>
                        </a:rPr>
                        <a:t>C,D</a:t>
                      </a:r>
                      <a:endParaRPr lang="zh-CN" altLang="zh-CN" sz="1400" b="0">
                        <a:solidFill>
                          <a:schemeClr val="tx1"/>
                        </a:solidFill>
                        <a:latin typeface="Times New Roman" pitchFamily="18" charset="0"/>
                        <a:ea typeface="Times New Roman" pitchFamily="18" charset="0"/>
                      </a:endParaRPr>
                    </a:p>
                  </a:txBody>
                  <a:tcPr marL="68580" marR="68580" marT="0" marB="0">
                    <a:lnL w="12700">
                      <a:solidFill>
                        <a:schemeClr val="bg1"/>
                      </a:solidFill>
                      <a:miter lim="800000"/>
                    </a:lnL>
                    <a:lnR w="12700">
                      <a:solidFill>
                        <a:schemeClr val="bg1"/>
                      </a:solidFill>
                      <a:miter lim="800000"/>
                    </a:lnR>
                    <a:lnT w="38100">
                      <a:solidFill>
                        <a:schemeClr val="bg1"/>
                      </a:solidFill>
                      <a:miter lim="800000"/>
                    </a:lnT>
                    <a:lnB w="12700">
                      <a:solidFill>
                        <a:schemeClr val="bg1"/>
                      </a:solidFill>
                      <a:miter lim="800000"/>
                    </a:lnB>
                    <a:solidFill>
                      <a:srgbClr val="D0D8E8"/>
                    </a:solidFill>
                  </a:tcPr>
                </a:tc>
              </a:tr>
              <a:tr h="371475">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ct val="100000"/>
                        </a:lnSpc>
                      </a:pPr>
                      <a:r>
                        <a:rPr lang="en-US" altLang="zh-CN" sz="1800" b="0">
                          <a:solidFill>
                            <a:schemeClr val="tx1"/>
                          </a:solidFill>
                          <a:latin typeface="Times New Roman" pitchFamily="18" charset="0"/>
                          <a:ea typeface="Times New Roman" pitchFamily="18" charset="0"/>
                        </a:rPr>
                        <a:t>2000</a:t>
                      </a:r>
                      <a:endParaRPr lang="zh-CN" altLang="en-US" sz="1800" b="0">
                        <a:solidFill>
                          <a:schemeClr val="tx1"/>
                        </a:solidFill>
                        <a:latin typeface="Times New Roman" pitchFamily="18" charset="0"/>
                        <a:ea typeface="Times New Roman" pitchFamily="18"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en-US" altLang="zh-CN" sz="1800" i="1">
                          <a:solidFill>
                            <a:srgbClr val="000000"/>
                          </a:solidFill>
                          <a:latin typeface="Calibri" pitchFamily="34" charset="0"/>
                        </a:rPr>
                        <a:t>B</a:t>
                      </a:r>
                      <a:r>
                        <a:rPr lang="en-US" altLang="zh-CN" sz="1800">
                          <a:solidFill>
                            <a:srgbClr val="000000"/>
                          </a:solidFill>
                          <a:latin typeface="Calibri" pitchFamily="34" charset="0"/>
                        </a:rPr>
                        <a:t>,</a:t>
                      </a:r>
                      <a:r>
                        <a:rPr lang="en-US" altLang="zh-CN" sz="1800" i="1">
                          <a:solidFill>
                            <a:srgbClr val="000000"/>
                          </a:solidFill>
                          <a:latin typeface="Calibri" pitchFamily="34" charset="0"/>
                        </a:rPr>
                        <a:t>C,E</a:t>
                      </a:r>
                      <a:endParaRPr lang="zh-CN" altLang="en-US" sz="1800" b="0">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r>
              <a:tr h="371475">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ct val="100000"/>
                        </a:lnSpc>
                      </a:pPr>
                      <a:r>
                        <a:rPr lang="en-US" altLang="zh-CN" sz="1800" b="0">
                          <a:solidFill>
                            <a:schemeClr val="tx1"/>
                          </a:solidFill>
                          <a:latin typeface="Times New Roman" pitchFamily="18" charset="0"/>
                          <a:ea typeface="Times New Roman" pitchFamily="18" charset="0"/>
                        </a:rPr>
                        <a:t>3000</a:t>
                      </a:r>
                      <a:endParaRPr lang="zh-CN" altLang="en-US" sz="1800" b="0">
                        <a:solidFill>
                          <a:schemeClr val="tx1"/>
                        </a:solidFill>
                        <a:latin typeface="Times New Roman" pitchFamily="18" charset="0"/>
                        <a:ea typeface="Times New Roman" pitchFamily="18"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D0D8E8"/>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en-US" altLang="zh-CN" sz="1800" i="1">
                          <a:solidFill>
                            <a:srgbClr val="000000"/>
                          </a:solidFill>
                          <a:latin typeface="Calibri" pitchFamily="34" charset="0"/>
                        </a:rPr>
                        <a:t>A</a:t>
                      </a:r>
                      <a:r>
                        <a:rPr lang="en-US" altLang="zh-CN" sz="1800">
                          <a:solidFill>
                            <a:srgbClr val="000000"/>
                          </a:solidFill>
                          <a:latin typeface="Calibri" pitchFamily="34" charset="0"/>
                        </a:rPr>
                        <a:t>,</a:t>
                      </a:r>
                      <a:r>
                        <a:rPr lang="en-US" altLang="zh-CN" sz="1800" i="1">
                          <a:solidFill>
                            <a:srgbClr val="000000"/>
                          </a:solidFill>
                          <a:latin typeface="Calibri" pitchFamily="34" charset="0"/>
                        </a:rPr>
                        <a:t>B,C</a:t>
                      </a:r>
                      <a:r>
                        <a:rPr lang="en-US" altLang="zh-CN" sz="1800">
                          <a:solidFill>
                            <a:srgbClr val="000000"/>
                          </a:solidFill>
                          <a:latin typeface="Calibri" pitchFamily="34" charset="0"/>
                        </a:rPr>
                        <a:t>,</a:t>
                      </a:r>
                      <a:r>
                        <a:rPr lang="en-US" altLang="zh-CN" sz="1800" i="1">
                          <a:solidFill>
                            <a:srgbClr val="000000"/>
                          </a:solidFill>
                          <a:latin typeface="Calibri" pitchFamily="34" charset="0"/>
                        </a:rPr>
                        <a:t>E</a:t>
                      </a:r>
                      <a:endParaRPr lang="zh-CN" altLang="en-US" sz="1800" b="0">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D0D8E8"/>
                    </a:solidFill>
                  </a:tcPr>
                </a:tc>
              </a:tr>
              <a:tr h="371475">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ct val="100000"/>
                        </a:lnSpc>
                      </a:pPr>
                      <a:r>
                        <a:rPr lang="en-US" altLang="zh-CN" sz="1800" b="0">
                          <a:solidFill>
                            <a:schemeClr val="tx1"/>
                          </a:solidFill>
                          <a:latin typeface="Times New Roman" pitchFamily="18" charset="0"/>
                          <a:ea typeface="Times New Roman" pitchFamily="18" charset="0"/>
                        </a:rPr>
                        <a:t>4000</a:t>
                      </a:r>
                      <a:endParaRPr lang="zh-CN" altLang="en-US" sz="1800" b="0">
                        <a:solidFill>
                          <a:schemeClr val="tx1"/>
                        </a:solidFill>
                        <a:latin typeface="Times New Roman" pitchFamily="18" charset="0"/>
                        <a:ea typeface="Times New Roman" pitchFamily="18"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en-US" altLang="zh-CN" sz="1800" i="1">
                          <a:solidFill>
                            <a:srgbClr val="000000"/>
                          </a:solidFill>
                          <a:latin typeface="Calibri" pitchFamily="34" charset="0"/>
                        </a:rPr>
                        <a:t>B</a:t>
                      </a:r>
                      <a:r>
                        <a:rPr lang="en-US" altLang="zh-CN" sz="1800">
                          <a:solidFill>
                            <a:srgbClr val="000000"/>
                          </a:solidFill>
                          <a:latin typeface="Calibri" pitchFamily="34" charset="0"/>
                        </a:rPr>
                        <a:t>,</a:t>
                      </a:r>
                      <a:r>
                        <a:rPr lang="en-US" altLang="zh-CN" sz="1800" i="1">
                          <a:solidFill>
                            <a:srgbClr val="000000"/>
                          </a:solidFill>
                          <a:latin typeface="Calibri" pitchFamily="34" charset="0"/>
                        </a:rPr>
                        <a:t>D</a:t>
                      </a:r>
                      <a:r>
                        <a:rPr lang="en-US" altLang="zh-CN" sz="1800">
                          <a:solidFill>
                            <a:srgbClr val="000000"/>
                          </a:solidFill>
                          <a:latin typeface="Calibri" pitchFamily="34" charset="0"/>
                        </a:rPr>
                        <a:t>,</a:t>
                      </a:r>
                      <a:r>
                        <a:rPr lang="en-US" altLang="zh-CN" sz="1800" i="1">
                          <a:solidFill>
                            <a:srgbClr val="000000"/>
                          </a:solidFill>
                          <a:latin typeface="Calibri" pitchFamily="34" charset="0"/>
                        </a:rPr>
                        <a:t>E</a:t>
                      </a:r>
                      <a:endParaRPr lang="zh-CN" altLang="en-US" sz="1800" b="0">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E9EDF4"/>
                    </a:solidFill>
                  </a:tcPr>
                </a:tc>
              </a:tr>
              <a:tr h="371475">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algn="ctr" eaLnBrk="1" hangingPunct="1">
                        <a:lnSpc>
                          <a:spcPct val="100000"/>
                        </a:lnSpc>
                      </a:pPr>
                      <a:r>
                        <a:rPr lang="en-US" altLang="zh-CN" sz="1800" b="0">
                          <a:solidFill>
                            <a:schemeClr val="tx1"/>
                          </a:solidFill>
                          <a:latin typeface="Times New Roman" pitchFamily="18" charset="0"/>
                          <a:ea typeface="Times New Roman" pitchFamily="18" charset="0"/>
                        </a:rPr>
                        <a:t>5000</a:t>
                      </a:r>
                      <a:endParaRPr lang="zh-CN" altLang="en-US" sz="1800" b="0">
                        <a:solidFill>
                          <a:schemeClr val="tx1"/>
                        </a:solidFill>
                        <a:latin typeface="Times New Roman" pitchFamily="18" charset="0"/>
                        <a:ea typeface="Times New Roman" pitchFamily="18"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D0D8E8"/>
                    </a:solidFill>
                  </a:tcPr>
                </a:tc>
                <a:tc>
                  <a:txBody>
                    <a:bodyPr vert="horz" wrap="square"/>
                    <a:lstStyle>
                      <a:lvl1pPr marL="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1pPr>
                      <a:lvl2pPr marL="4572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2pPr>
                      <a:lvl3pPr marL="9144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3pPr>
                      <a:lvl4pPr marL="13716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4pPr>
                      <a:lvl5pPr marL="1828800" indent="0" algn="l" defTabSz="914400" rtl="0" eaLnBrk="0" fontAlgn="base" hangingPunct="0">
                        <a:lnSpc>
                          <a:spcPct val="90000"/>
                        </a:lnSpc>
                        <a:spcBef>
                          <a:spcPct val="0"/>
                        </a:spcBef>
                        <a:spcAft>
                          <a:spcPct val="0"/>
                        </a:spcAft>
                        <a:buClrTx/>
                        <a:buSzTx/>
                        <a:buFontTx/>
                        <a:buNone/>
                        <a:defRPr kumimoji="0" lang="en-US" altLang="en-US" sz="4000" b="1" i="0" u="none" baseline="0">
                          <a:solidFill>
                            <a:schemeClr val="tx2"/>
                          </a:solidFill>
                          <a:latin typeface="Arial"/>
                          <a:ea typeface="宋体" pitchFamily="2" charset="-122"/>
                        </a:defRPr>
                      </a:lvl5pPr>
                    </a:lstStyle>
                    <a:p>
                      <a:pPr marL="0" lvl="0" indent="0" eaLnBrk="1" hangingPunct="1">
                        <a:lnSpc>
                          <a:spcPct val="100000"/>
                        </a:lnSpc>
                      </a:pPr>
                      <a:r>
                        <a:rPr lang="en-US" altLang="zh-CN" sz="1800" i="1">
                          <a:solidFill>
                            <a:srgbClr val="000000"/>
                          </a:solidFill>
                          <a:latin typeface="Calibri" pitchFamily="34" charset="0"/>
                        </a:rPr>
                        <a:t>A</a:t>
                      </a:r>
                      <a:r>
                        <a:rPr lang="en-US" altLang="zh-CN" sz="1800">
                          <a:solidFill>
                            <a:srgbClr val="000000"/>
                          </a:solidFill>
                          <a:latin typeface="Calibri" pitchFamily="34" charset="0"/>
                        </a:rPr>
                        <a:t>,</a:t>
                      </a:r>
                      <a:r>
                        <a:rPr lang="en-US" altLang="zh-CN" sz="1800" i="1">
                          <a:solidFill>
                            <a:srgbClr val="000000"/>
                          </a:solidFill>
                          <a:latin typeface="Calibri" pitchFamily="34" charset="0"/>
                        </a:rPr>
                        <a:t>B</a:t>
                      </a:r>
                      <a:r>
                        <a:rPr lang="en-US" altLang="zh-CN" sz="1800">
                          <a:solidFill>
                            <a:srgbClr val="000000"/>
                          </a:solidFill>
                          <a:latin typeface="Calibri" pitchFamily="34" charset="0"/>
                        </a:rPr>
                        <a:t>,</a:t>
                      </a:r>
                      <a:r>
                        <a:rPr lang="en-US" altLang="zh-CN" sz="1800" i="1">
                          <a:solidFill>
                            <a:srgbClr val="000000"/>
                          </a:solidFill>
                          <a:latin typeface="Calibri" pitchFamily="34" charset="0"/>
                        </a:rPr>
                        <a:t>C</a:t>
                      </a:r>
                      <a:r>
                        <a:rPr lang="en-US" altLang="zh-CN" sz="1800">
                          <a:solidFill>
                            <a:srgbClr val="000000"/>
                          </a:solidFill>
                          <a:latin typeface="Calibri" pitchFamily="34" charset="0"/>
                        </a:rPr>
                        <a:t>,</a:t>
                      </a:r>
                      <a:r>
                        <a:rPr lang="en-US" altLang="zh-CN" sz="1800" i="1">
                          <a:solidFill>
                            <a:srgbClr val="000000"/>
                          </a:solidFill>
                          <a:latin typeface="Calibri" pitchFamily="34" charset="0"/>
                        </a:rPr>
                        <a:t>D</a:t>
                      </a:r>
                      <a:endParaRPr lang="zh-CN" altLang="en-US" sz="1800" b="0">
                        <a:solidFill>
                          <a:srgbClr val="000000"/>
                        </a:solidFill>
                        <a:latin typeface="Calibri" pitchFamily="34" charset="0"/>
                      </a:endParaRPr>
                    </a:p>
                  </a:txBody>
                  <a:tcPr>
                    <a:lnL w="12700">
                      <a:solidFill>
                        <a:schemeClr val="bg1"/>
                      </a:solidFill>
                      <a:miter lim="800000"/>
                    </a:lnL>
                    <a:lnR w="12700">
                      <a:solidFill>
                        <a:schemeClr val="bg1"/>
                      </a:solidFill>
                      <a:miter lim="800000"/>
                    </a:lnR>
                    <a:lnT w="12700">
                      <a:solidFill>
                        <a:schemeClr val="bg1"/>
                      </a:solidFill>
                      <a:miter lim="800000"/>
                    </a:lnT>
                    <a:lnB w="12700">
                      <a:solidFill>
                        <a:schemeClr val="bg1"/>
                      </a:solidFill>
                      <a:miter lim="800000"/>
                    </a:lnB>
                    <a:solidFill>
                      <a:srgbClr val="D0D8E8"/>
                    </a:solidFill>
                  </a:tcPr>
                </a:tc>
              </a:tr>
            </a:tbl>
          </a:graphicData>
        </a:graphic>
      </p:graphicFrame>
    </p:spTree>
  </p:cSld>
  <p:clrMapOvr>
    <a:masterClrMapping/>
  </p:clrMapOvr>
  <p:transition>
    <p:rand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https://d.book118.com/056002052240010054</a:t>
            </a:r>
          </a:p>
        </p:txBody>
      </p:sp>
    </p:spTree>
  </p:cSld>
  <p:clrMapOvr>
    <a:masterClrMapping/>
  </p:clrMapOvr>
  <p:transition/>
  <p:timing/>
</p:sld>
</file>

<file path=ppt/tags/tag1.xml><?xml version="1.0" encoding="utf-8"?>
<p:tagLst xmlns:p="http://schemas.openxmlformats.org/presentationml/2006/main">
  <p:tag name="TIMING" val="|0.9|15.3"/>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2">
  <a:themeElements>
    <a:clrScheme name="人际关系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人际关系">
      <a:majorFont>
        <a:latin typeface="Calibri"/>
        <a:ea typeface="微软雅黑"/>
        <a:cs typeface="Arial"/>
      </a:majorFont>
      <a:minorFont>
        <a:latin typeface="Calibri"/>
        <a:ea typeface="宋体" charset="-122"/>
        <a:cs typeface="Arial"/>
      </a:minorFont>
    </a:fontScheme>
    <a:fmtScheme name="聚合">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人际关系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12</vt:i4>
      </vt:variant>
    </vt:vector>
  </HeadingPairs>
  <TitlesOfParts>
    <vt:vector baseType="lpstr" size="23">
      <vt:lpstr>Arial</vt:lpstr>
      <vt:lpstr>Calibri</vt:lpstr>
      <vt:lpstr>微软雅黑</vt:lpstr>
      <vt:lpstr>宋体</vt:lpstr>
      <vt:lpstr>华文宋体</vt:lpstr>
      <vt:lpstr>黑体</vt:lpstr>
      <vt:lpstr>Wingdings 3</vt:lpstr>
      <vt:lpstr>Wingdings</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关联规则挖掘</vt:lpstr>
      <vt:lpstr>关联规则挖掘步骤</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2024-09-22T06:59:17.243</cp:lastPrinted>
  <dcterms:created xsi:type="dcterms:W3CDTF">2024-09-21T22:59:17Z</dcterms:created>
  <dcterms:modified xsi:type="dcterms:W3CDTF">2024-09-21T22:59:19Z</dcterms:modified>
</cp:coreProperties>
</file>