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FFAB0-449B-4707-8775-E0E120554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CED217-80B6-42B5-AE9E-0FC5E1150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DE33D-650E-4C8D-8FAD-7712BCD98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A7EB9-B55E-4949-AB43-6A5682ED2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A2DF8D-18FC-42FF-90AB-C3C56D4AB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F240E5-D0B5-43FE-838F-886690EFE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36FF50-5158-4B02-B03B-93FF7F06F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A6D15-3F80-4969-AF9B-CEEBC27AC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226E4-6AF5-46B8-B9EB-E1ACD37C0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C59BF-5722-43DF-A4FE-F8469B82B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A7A43-7004-4A10-8B66-231853385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0303212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2023年酒店年终总结及次年计划客房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2023年客房部工作总结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次年客房部工作计划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2023年客房部工作总结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客房入住率稳步提升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2023年，客房部通过优化服务、提升设施品质等措施，实现了客房入住率的稳步提升。具体数据表明，本年度客房入住率达到了85%，较去年增长了5%。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36" r="2273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客房入住情况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客户满意度保持高位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客房部高度重视客户体验，通过定期的客户满意度调查，收集客户反馈，不断改进服务。调查结果显示，客户对客房部的整体满意度评分为9.5分（满分10分），表明客户对客房部的服务高度满意。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员工培训体系持续完善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为了提高员工的服务水平，客房部建立了完善的员工培训体系。通过定期的内部培训、外部专业培训以及团队建设活动，员工的业务能力和团队协作能力得到了显著提升。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员工培训与团队建设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设施品质显著提升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客房部对设施进行了定期维护和更新，确保了设施的品质和安全。同时，通过引入智能化的设施和节能环保技术，提升了客房的舒适度和环保性能。这一举措也得到了客户的高度认可和好评。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设施维护与更新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次年客房部工作计划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分析2023年客房市场需求变化，预测2024年市场需求趋势，为制定客房产品和服务策略提供依据。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研究竞争对手的客房产品和服务，分析竞争优势和劣势，制定相应的竞争策略。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竞争态势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市场分析与预测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根据市场分析和预测，对客房产品进行升级改造，提升客户入住体验。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推出新的客房服务项目，如定制化服务、智能化服务等，满足客户多元化需求。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客房产品与服务创新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服务创新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产品升级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https://d.book118.com/056003032123010100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2024-09-24T14:13:34.835</cp:lastPrinted>
  <dcterms:created xsi:type="dcterms:W3CDTF">2024-09-24T06:13:34Z</dcterms:created>
  <dcterms:modified xsi:type="dcterms:W3CDTF">2024-09-24T06:13:36Z</dcterms:modified>
</cp:coreProperties>
</file>