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63610-C19B-4DED-835D-954CDC6C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5558E-0D97-4F28-9870-7587F8D9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5F8FA-32FB-49A7-A094-EBADB9E14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8F524-8456-4A74-9D15-024712C93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3CCDC-7B62-460A-BE18-DC902D94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54136-A45D-4C60-80D7-99E1E43E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26EA2-B605-4D92-8347-70904DEDE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71EE5-909D-4C78-83C5-56C535C5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D2E80-C0C8-4710-8435-F57B616B9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31EAC-C548-48FD-832C-02A829165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01750-FF38-4C5F-8E77-F8894FED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8964D81-B62B-AC8A-8F44-408EE418E1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9A1C19E-DCCD-4469-4F8F-E6246FA93D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DC0D97B-10D3-A9E4-964B-4DDAACA8D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0FABEEA-10C7-C286-66A6-F8457DF49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1C201B3-1DCB-D0DF-B376-C8526F75A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5819236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85C5DFD-1A6F-FD81-44EC-E66B050E3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6BA5CAC-220D-B55A-FE26-E86F649F6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C08873F-EAC5-01C5-4BD5-70F9DB792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37D9BE7-D716-CAB4-E147-668C1CB0E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BCA16C6-F02F-8E69-73EC-5B573872C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12452991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EEC3908-0FA7-C86E-71A3-8EC1189ED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20F1905-92A9-E031-B881-5027D68B1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A71DF1D-091D-BD95-DCCA-831EE879F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52BABE1-7EEC-0E05-9466-3D130D8FC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238041C-6A54-2894-0A85-E8D2D46AF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82998298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1AC054-B491-8368-4843-29621CB7A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495E769-A2D5-2B1D-533F-8A275E23CE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AE34A36-F910-8C07-048E-1F3FBC845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E8C6E1E-020D-EAB7-C401-CC735903F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C4E285B-43C9-2F65-DC3E-646D4C185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A835B99-AF27-E688-1AA2-B6225C56D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7301752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7ABC289-67FD-BE2E-5F80-739F461F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5AA0178-9941-B72F-A01C-CFB1DC4DF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80B0AAE-47C2-D6A1-8C93-6E11C96B3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CC363D3-6E7A-6BE8-131A-9E258196A5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0F134DF-30C9-BA3F-0B99-AFCC3A7B95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CE85130-30C8-4E12-A56C-747EA64AB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215E6CE2-F8EC-78E7-F507-3A1E76161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CA2BC046-92DF-E316-256A-8FFEF0BEE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934774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5D8AA6-2393-2C98-6609-314B55CAF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DD67BC9-0F34-C84D-A0D1-7C090989D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D4C7E24F-98C3-9B58-4F2A-2F5366F1D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AA6F721-40DC-25C8-10EE-A8F5B37BE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7289144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59B38858-F554-50B0-27F0-5921AE43A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0B07234-DAD1-2F77-F922-8AC0B032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28CB139-811F-471E-8508-CC8115614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86216553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85B6A12-4FC4-FF72-CF8E-6DEF784DF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5CF8C39-0585-BCAE-178C-A874EC051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AE89AAA-1D1D-730A-460B-D9F1A0671F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68A5218-49EB-65B5-E43D-787A2474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CE9C36D-AF7B-C9F1-6C95-68E462A6F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F064126-D1F7-83B2-E31F-231314FE2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07302189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97079F-722D-7885-B899-ECDCE935D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880C794-EEB4-6DD9-B617-9766464835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9FFE1B7-16AA-E1A9-BC98-5BC4220100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DCD9C9A-56DD-F821-6FF7-5099B52E1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CFF9A36-35E4-76D9-5245-27E2111C2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2A082B5-5C5C-F5C2-D978-85F23FF11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5671645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823EA28-4914-A4BA-50DF-142C22B95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61A4117-5791-B521-B07D-48F7862664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4692F07-6F44-A255-6634-7C9C74264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17494E6-432A-8C7A-995C-7BCEA9F1F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E9E2EC9-3433-CBD2-2687-A02AACCA6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00574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6CED1B37-9456-58B9-5762-3707E6AE15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3A1E3D1-76DD-7BD4-C6BB-D9FD25639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2921B73-FCB1-92A2-A1B9-D507901A0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CAF00E6-38AB-5EC3-7D14-4B3EA9E02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56A7E37-3AAB-31D2-099E-D536A4302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2334132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5D9B0908-DD6B-41BC-5D3F-BD14E6685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3CA4FB7-B006-3A8A-A537-9AEE49641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C8ADC23-8050-635B-EDA9-990F93C670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B26A64F-634C-6445-B53D-4EA1BD38E383}" type="datetimeFigureOut">
              <a:rPr kumimoji="1" lang="zh-CN" altLang="en-US" smtClean="0"/>
              <a:t>2024/1/26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C71FDFB-1DDF-BAC9-153E-48A7B01B4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D48B545-2E2C-CC70-479B-CED34B3670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73D4FE-EC7F-9D4A-B2B3-5C7B0DDE06D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79273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31420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F3E416D2-D994-4F7A-8F62-B28B11BE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7" name="Picture 3" descr="电脑显示屏&#10;&#10;低可信度描述已自动生成">
            <a:extLst>
              <a:ext uri="{FF2B5EF4-FFF2-40B4-BE49-F238E27FC236}">
                <a16:creationId xmlns:a16="http://schemas.microsoft.com/office/drawing/2014/main" id="{2DC86CFE-55D3-AA27-B17D-FB748AFEFD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FB27C166-470E-467E-9E9E-E235EEF3C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24691" y="0"/>
            <a:ext cx="7365784" cy="6858000"/>
          </a:xfrm>
          <a:custGeom>
            <a:gdLst>
              <a:gd name="connsiteX0" fmla="*/ 5742761 w 7365784"/>
              <a:gd name="connsiteY0" fmla="*/ 0 h 6858000"/>
              <a:gd name="connsiteX1" fmla="*/ 3076369 w 7365784"/>
              <a:gd name="connsiteY1" fmla="*/ 0 h 6858000"/>
              <a:gd name="connsiteX2" fmla="*/ 1949196 w 7365784"/>
              <a:gd name="connsiteY2" fmla="*/ 0 h 6858000"/>
              <a:gd name="connsiteX3" fmla="*/ 1583228 w 7365784"/>
              <a:gd name="connsiteY3" fmla="*/ 0 h 6858000"/>
              <a:gd name="connsiteX4" fmla="*/ 1457787 w 7365784"/>
              <a:gd name="connsiteY4" fmla="*/ 0 h 6858000"/>
              <a:gd name="connsiteX5" fmla="*/ 1445578 w 7365784"/>
              <a:gd name="connsiteY5" fmla="*/ 0 h 6858000"/>
              <a:gd name="connsiteX6" fmla="*/ 571708 w 7365784"/>
              <a:gd name="connsiteY6" fmla="*/ 0 h 6858000"/>
              <a:gd name="connsiteX7" fmla="*/ 237757 w 7365784"/>
              <a:gd name="connsiteY7" fmla="*/ 0 h 6858000"/>
              <a:gd name="connsiteX8" fmla="*/ 205161 w 7365784"/>
              <a:gd name="connsiteY8" fmla="*/ 0 h 6858000"/>
              <a:gd name="connsiteX9" fmla="*/ 0 w 7365784"/>
              <a:gd name="connsiteY9" fmla="*/ 0 h 6858000"/>
              <a:gd name="connsiteX10" fmla="*/ 0 w 7365784"/>
              <a:gd name="connsiteY10" fmla="*/ 6858000 h 6858000"/>
              <a:gd name="connsiteX11" fmla="*/ 205161 w 7365784"/>
              <a:gd name="connsiteY11" fmla="*/ 6858000 h 6858000"/>
              <a:gd name="connsiteX12" fmla="*/ 237757 w 7365784"/>
              <a:gd name="connsiteY12" fmla="*/ 6858000 h 6858000"/>
              <a:gd name="connsiteX13" fmla="*/ 571708 w 7365784"/>
              <a:gd name="connsiteY13" fmla="*/ 6858000 h 6858000"/>
              <a:gd name="connsiteX14" fmla="*/ 1274834 w 7365784"/>
              <a:gd name="connsiteY14" fmla="*/ 6858000 h 6858000"/>
              <a:gd name="connsiteX15" fmla="*/ 1445578 w 7365784"/>
              <a:gd name="connsiteY15" fmla="*/ 6858000 h 6858000"/>
              <a:gd name="connsiteX16" fmla="*/ 1457787 w 7365784"/>
              <a:gd name="connsiteY16" fmla="*/ 6858000 h 6858000"/>
              <a:gd name="connsiteX17" fmla="*/ 1949196 w 7365784"/>
              <a:gd name="connsiteY17" fmla="*/ 6858000 h 6858000"/>
              <a:gd name="connsiteX18" fmla="*/ 3076369 w 7365784"/>
              <a:gd name="connsiteY18" fmla="*/ 6858000 h 6858000"/>
              <a:gd name="connsiteX19" fmla="*/ 4863030 w 7365784"/>
              <a:gd name="connsiteY19" fmla="*/ 6858000 h 6858000"/>
              <a:gd name="connsiteX20" fmla="*/ 4974786 w 7365784"/>
              <a:gd name="connsiteY20" fmla="*/ 6780599 h 6858000"/>
              <a:gd name="connsiteX21" fmla="*/ 5491434 w 7365784"/>
              <a:gd name="connsiteY21" fmla="*/ 6374814 h 6858000"/>
              <a:gd name="connsiteX22" fmla="*/ 7365784 w 7365784"/>
              <a:gd name="connsiteY22" fmla="*/ 3621656 h 6858000"/>
              <a:gd name="connsiteX23" fmla="*/ 5764885 w 7365784"/>
              <a:gd name="connsiteY23" fmla="*/ 14997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365783" h="6858000">
                <a:moveTo>
                  <a:pt x="5742761" y="0"/>
                </a:moveTo>
                <a:lnTo>
                  <a:pt x="3076369" y="0"/>
                </a:lnTo>
                <a:lnTo>
                  <a:pt x="1949196" y="0"/>
                </a:lnTo>
                <a:lnTo>
                  <a:pt x="1583228" y="0"/>
                </a:lnTo>
                <a:lnTo>
                  <a:pt x="1457787" y="0"/>
                </a:lnTo>
                <a:lnTo>
                  <a:pt x="1445578" y="0"/>
                </a:lnTo>
                <a:lnTo>
                  <a:pt x="571708" y="0"/>
                </a:lnTo>
                <a:lnTo>
                  <a:pt x="237757" y="0"/>
                </a:lnTo>
                <a:lnTo>
                  <a:pt x="205161" y="0"/>
                </a:lnTo>
                <a:lnTo>
                  <a:pt x="0" y="0"/>
                </a:lnTo>
                <a:lnTo>
                  <a:pt x="0" y="6858000"/>
                </a:lnTo>
                <a:lnTo>
                  <a:pt x="205161" y="6858000"/>
                </a:lnTo>
                <a:lnTo>
                  <a:pt x="237757" y="6858000"/>
                </a:lnTo>
                <a:lnTo>
                  <a:pt x="571708" y="6858000"/>
                </a:lnTo>
                <a:lnTo>
                  <a:pt x="1274834" y="6858000"/>
                </a:lnTo>
                <a:lnTo>
                  <a:pt x="1445578" y="6858000"/>
                </a:lnTo>
                <a:lnTo>
                  <a:pt x="1457787" y="6858000"/>
                </a:lnTo>
                <a:lnTo>
                  <a:pt x="1949196" y="6858000"/>
                </a:lnTo>
                <a:lnTo>
                  <a:pt x="3076369" y="6858000"/>
                </a:lnTo>
                <a:lnTo>
                  <a:pt x="4863030" y="6858000"/>
                </a:lnTo>
                <a:lnTo>
                  <a:pt x="4974786" y="6780599"/>
                </a:lnTo>
                <a:cubicBezTo>
                  <a:pt x="5148604" y="6653108"/>
                  <a:pt x="5319231" y="6515397"/>
                  <a:pt x="5491434" y="6374814"/>
                </a:cubicBezTo>
                <a:cubicBezTo>
                  <a:pt x="6437059" y="5602839"/>
                  <a:pt x="7365784" y="4969131"/>
                  <a:pt x="7365784" y="3621656"/>
                </a:cubicBezTo>
                <a:cubicBezTo>
                  <a:pt x="7365784" y="2093192"/>
                  <a:pt x="6792048" y="754641"/>
                  <a:pt x="576488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673636C8-1392-483A-8A7A-CA259E806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3671" y="0"/>
            <a:ext cx="7208329" cy="6858000"/>
          </a:xfrm>
          <a:custGeom>
            <a:gdLst>
              <a:gd name="connsiteX0" fmla="*/ 5585306 w 7208329"/>
              <a:gd name="connsiteY0" fmla="*/ 0 h 6858000"/>
              <a:gd name="connsiteX1" fmla="*/ 2918914 w 7208329"/>
              <a:gd name="connsiteY1" fmla="*/ 0 h 6858000"/>
              <a:gd name="connsiteX2" fmla="*/ 1592911 w 7208329"/>
              <a:gd name="connsiteY2" fmla="*/ 0 h 6858000"/>
              <a:gd name="connsiteX3" fmla="*/ 1425773 w 7208329"/>
              <a:gd name="connsiteY3" fmla="*/ 0 h 6858000"/>
              <a:gd name="connsiteX4" fmla="*/ 1300332 w 7208329"/>
              <a:gd name="connsiteY4" fmla="*/ 0 h 6858000"/>
              <a:gd name="connsiteX5" fmla="*/ 1288123 w 7208329"/>
              <a:gd name="connsiteY5" fmla="*/ 0 h 6858000"/>
              <a:gd name="connsiteX6" fmla="*/ 414253 w 7208329"/>
              <a:gd name="connsiteY6" fmla="*/ 0 h 6858000"/>
              <a:gd name="connsiteX7" fmla="*/ 80302 w 7208329"/>
              <a:gd name="connsiteY7" fmla="*/ 0 h 6858000"/>
              <a:gd name="connsiteX8" fmla="*/ 47706 w 7208329"/>
              <a:gd name="connsiteY8" fmla="*/ 0 h 6858000"/>
              <a:gd name="connsiteX9" fmla="*/ 0 w 7208329"/>
              <a:gd name="connsiteY9" fmla="*/ 0 h 6858000"/>
              <a:gd name="connsiteX10" fmla="*/ 0 w 7208329"/>
              <a:gd name="connsiteY10" fmla="*/ 6858000 h 6858000"/>
              <a:gd name="connsiteX11" fmla="*/ 47706 w 7208329"/>
              <a:gd name="connsiteY11" fmla="*/ 6858000 h 6858000"/>
              <a:gd name="connsiteX12" fmla="*/ 80302 w 7208329"/>
              <a:gd name="connsiteY12" fmla="*/ 6858000 h 6858000"/>
              <a:gd name="connsiteX13" fmla="*/ 414253 w 7208329"/>
              <a:gd name="connsiteY13" fmla="*/ 6858000 h 6858000"/>
              <a:gd name="connsiteX14" fmla="*/ 1117379 w 7208329"/>
              <a:gd name="connsiteY14" fmla="*/ 6858000 h 6858000"/>
              <a:gd name="connsiteX15" fmla="*/ 1288123 w 7208329"/>
              <a:gd name="connsiteY15" fmla="*/ 6858000 h 6858000"/>
              <a:gd name="connsiteX16" fmla="*/ 1300332 w 7208329"/>
              <a:gd name="connsiteY16" fmla="*/ 6858000 h 6858000"/>
              <a:gd name="connsiteX17" fmla="*/ 1592911 w 7208329"/>
              <a:gd name="connsiteY17" fmla="*/ 6858000 h 6858000"/>
              <a:gd name="connsiteX18" fmla="*/ 2918914 w 7208329"/>
              <a:gd name="connsiteY18" fmla="*/ 6858000 h 6858000"/>
              <a:gd name="connsiteX19" fmla="*/ 4705575 w 7208329"/>
              <a:gd name="connsiteY19" fmla="*/ 6858000 h 6858000"/>
              <a:gd name="connsiteX20" fmla="*/ 4817331 w 7208329"/>
              <a:gd name="connsiteY20" fmla="*/ 6780599 h 6858000"/>
              <a:gd name="connsiteX21" fmla="*/ 5333979 w 7208329"/>
              <a:gd name="connsiteY21" fmla="*/ 6374814 h 6858000"/>
              <a:gd name="connsiteX22" fmla="*/ 7208329 w 7208329"/>
              <a:gd name="connsiteY22" fmla="*/ 3621656 h 6858000"/>
              <a:gd name="connsiteX23" fmla="*/ 5607430 w 7208329"/>
              <a:gd name="connsiteY23" fmla="*/ 14997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08329" h="6858000">
                <a:moveTo>
                  <a:pt x="5585306" y="0"/>
                </a:moveTo>
                <a:lnTo>
                  <a:pt x="2918914" y="0"/>
                </a:lnTo>
                <a:lnTo>
                  <a:pt x="1592911" y="0"/>
                </a:lnTo>
                <a:lnTo>
                  <a:pt x="1425773" y="0"/>
                </a:lnTo>
                <a:lnTo>
                  <a:pt x="1300332" y="0"/>
                </a:lnTo>
                <a:lnTo>
                  <a:pt x="1288123" y="0"/>
                </a:lnTo>
                <a:lnTo>
                  <a:pt x="414253" y="0"/>
                </a:lnTo>
                <a:lnTo>
                  <a:pt x="80302" y="0"/>
                </a:lnTo>
                <a:lnTo>
                  <a:pt x="47706" y="0"/>
                </a:lnTo>
                <a:lnTo>
                  <a:pt x="0" y="0"/>
                </a:lnTo>
                <a:lnTo>
                  <a:pt x="0" y="6858000"/>
                </a:lnTo>
                <a:lnTo>
                  <a:pt x="47706" y="6858000"/>
                </a:lnTo>
                <a:lnTo>
                  <a:pt x="80302" y="6858000"/>
                </a:lnTo>
                <a:lnTo>
                  <a:pt x="414253" y="6858000"/>
                </a:lnTo>
                <a:lnTo>
                  <a:pt x="1117379" y="6858000"/>
                </a:lnTo>
                <a:lnTo>
                  <a:pt x="1288123" y="6858000"/>
                </a:lnTo>
                <a:lnTo>
                  <a:pt x="1300332" y="6858000"/>
                </a:lnTo>
                <a:lnTo>
                  <a:pt x="1592911" y="6858000"/>
                </a:lnTo>
                <a:lnTo>
                  <a:pt x="2918914" y="6858000"/>
                </a:lnTo>
                <a:lnTo>
                  <a:pt x="4705575" y="6858000"/>
                </a:lnTo>
                <a:lnTo>
                  <a:pt x="4817331" y="6780599"/>
                </a:lnTo>
                <a:cubicBezTo>
                  <a:pt x="4991149" y="6653108"/>
                  <a:pt x="5161776" y="6515397"/>
                  <a:pt x="5333979" y="6374814"/>
                </a:cubicBezTo>
                <a:cubicBezTo>
                  <a:pt x="6279604" y="5602839"/>
                  <a:pt x="7208329" y="4969131"/>
                  <a:pt x="7208329" y="3621656"/>
                </a:cubicBezTo>
                <a:cubicBezTo>
                  <a:pt x="7208329" y="2093192"/>
                  <a:pt x="6634593" y="754641"/>
                  <a:pt x="5607430" y="14997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7539A79B-DFBA-4781-B0DE-4044B072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11396" y="0"/>
            <a:ext cx="2529723" cy="6858000"/>
          </a:xfrm>
          <a:custGeom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F3A56B26-ADFD-BE77-8C41-72C9E3035F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0897" y="1346268"/>
            <a:ext cx="5568285" cy="2809475"/>
          </a:xfrm>
        </p:spPr>
        <p:txBody>
          <a:bodyPr>
            <a:normAutofit/>
          </a:bodyPr>
          <a:lstStyle/>
          <a:p>
            <a:pPr algn="l"/>
            <a:r>
              <a:rPr lang="zh-CN" altLang="en-US" b="0" i="0">
                <a:effectLst/>
                <a:latin typeface="system-ui"/>
              </a:rPr>
              <a:t>绩效管理之战略目标分解体系</a:t>
            </a:r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02306360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 descr="阳光照射桌面">
            <a:extLst>
              <a:ext uri="{FF2B5EF4-FFF2-40B4-BE49-F238E27FC236}">
                <a16:creationId xmlns:a16="http://schemas.microsoft.com/office/drawing/2014/main" id="{BDE372AC-8B78-B221-4F5F-AC0447ED97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82" b="-1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04F61EC-F60A-7EDC-0B31-78B2D4BA26D2}"/>
              </a:ext>
            </a:extLst>
          </p:cNvPr>
          <p:cNvSpPr txBox="1"/>
          <p:nvPr/>
        </p:nvSpPr>
        <p:spPr>
          <a:xfrm>
            <a:off x="8036086" y="1967817"/>
            <a:ext cx="3633747" cy="2700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zh-CN" altLang="en-US" sz="1700"/>
              <a:t>    </a:t>
            </a:r>
            <a:r>
              <a:rPr lang="en-US" altLang="zh-CN" sz="1700" b="0" i="0">
                <a:effectLst/>
              </a:rPr>
              <a:t>  </a:t>
            </a:r>
            <a:r>
              <a:rPr lang="zh-CN" altLang="en-US" sz="1700" b="0" i="0">
                <a:effectLst/>
              </a:rPr>
              <a:t>绩效管理最终目的就是实现企业的战略目标，如果没有战略目标作为基础，绩效管理体系就没有了依托，就无法发挥其应有的效用。在实际的企业绩效体系搭建过程中，战略目标的转化是整个体系的“骨架支持”部分，而针对绩效目标转化的结果，就是岗位具体绩效指标的设计，则是整个体系的“血肉”，两者缺一不可，也是搭建绩效体系环节中最为重要的一部分工作。</a:t>
            </a:r>
            <a:endParaRPr lang="en-US" altLang="zh-CN" sz="1700"/>
          </a:p>
        </p:txBody>
      </p:sp>
    </p:spTree>
    <p:extLst>
      <p:ext uri="{BB962C8B-B14F-4D97-AF65-F5344CB8AC3E}">
        <p14:creationId xmlns:p14="http://schemas.microsoft.com/office/powerpoint/2010/main" val="331056962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BDD95483-0763-F1C1-11BA-30908EBDEC65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图片">
            <a:extLst>
              <a:ext uri="{FF2B5EF4-FFF2-40B4-BE49-F238E27FC236}">
                <a16:creationId xmlns:a16="http://schemas.microsoft.com/office/drawing/2014/main" id="{752128A0-30EF-EFA2-4AEB-026EE0A08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50037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E1D2BD37-8685-7160-2187-1718E8B611EE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 descr="图片">
            <a:extLst>
              <a:ext uri="{FF2B5EF4-FFF2-40B4-BE49-F238E27FC236}">
                <a16:creationId xmlns:a16="http://schemas.microsoft.com/office/drawing/2014/main" id="{5F23007A-F5F1-5FAD-20E1-2BB0D4340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69514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C48ADC-890D-BDDF-6056-392A7141395E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074" name="Picture 2" descr="图片">
            <a:extLst>
              <a:ext uri="{FF2B5EF4-FFF2-40B4-BE49-F238E27FC236}">
                <a16:creationId xmlns:a16="http://schemas.microsoft.com/office/drawing/2014/main" id="{9677F271-EA69-858C-0399-8178E704F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434309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8F3963-B207-23E0-FC16-337147264BB4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 descr="图片">
            <a:extLst>
              <a:ext uri="{FF2B5EF4-FFF2-40B4-BE49-F238E27FC236}">
                <a16:creationId xmlns:a16="http://schemas.microsoft.com/office/drawing/2014/main" id="{FA31A38D-BF54-E7DC-7D30-6F9C44F5FF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6975710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4814E2-F28D-1443-3140-6173FD9C760D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122" name="Picture 2" descr="图片">
            <a:extLst>
              <a:ext uri="{FF2B5EF4-FFF2-40B4-BE49-F238E27FC236}">
                <a16:creationId xmlns:a16="http://schemas.microsoft.com/office/drawing/2014/main" id="{E55E8592-399F-5317-4657-7D4519CD7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3248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CEF4703D-2271-1036-F317-1769DE66CD90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descr="图片">
            <a:extLst>
              <a:ext uri="{FF2B5EF4-FFF2-40B4-BE49-F238E27FC236}">
                <a16:creationId xmlns:a16="http://schemas.microsoft.com/office/drawing/2014/main" id="{B39479D2-86B7-FA88-B82D-2C457DF49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032491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873C98-A561-7807-B6CC-B21E1E17DA63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170" name="Picture 2" descr="图片">
            <a:extLst>
              <a:ext uri="{FF2B5EF4-FFF2-40B4-BE49-F238E27FC236}">
                <a16:creationId xmlns:a16="http://schemas.microsoft.com/office/drawing/2014/main" id="{9F86367C-FACD-F4E3-31CB-6AF18EE2E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27180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AC8E9066-4806-E9E2-960A-D564B08486E3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 descr="图片">
            <a:extLst>
              <a:ext uri="{FF2B5EF4-FFF2-40B4-BE49-F238E27FC236}">
                <a16:creationId xmlns:a16="http://schemas.microsoft.com/office/drawing/2014/main" id="{9E8EFA9D-F16A-2011-247E-6703861DB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55617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https://d.book118.com/056003142033010042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等线 Light</vt:lpstr>
      <vt:lpstr>等线</vt:lpstr>
      <vt:lpstr>Meiryo</vt:lpstr>
      <vt:lpstr>system-ui</vt:lpstr>
      <vt:lpstr>Office Theme</vt:lpstr>
      <vt:lpstr>绩效管理之战略目标分解体系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2024-09-09T11:51:14.497</cp:lastPrinted>
  <dcterms:created xsi:type="dcterms:W3CDTF">2024-09-09T03:51:14Z</dcterms:created>
  <dcterms:modified xsi:type="dcterms:W3CDTF">2024-09-09T03:51:16Z</dcterms:modified>
</cp:coreProperties>
</file>