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051DE0-C732-49C0-810A-11F742676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A6128-7DA3-40EC-8A42-D3A39264F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E772A5-82AA-4B03-917C-88F7D7617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44AFA0-516F-41C0-9635-7B3DC9BF3C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991F70-47DC-48B6-A9DC-438B9E45F9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F12490-EC87-478A-976A-9C200ABDD3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9B076A-B1D2-44FD-90E0-5A1D3687C7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636264-EAD4-47CD-99A9-9CC4986755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834EF8-E6CD-4855-A4E5-4DBACA6D08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7103F-4997-4B7C-9B83-46E1CE3BA6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AD317-BE74-4F9B-A834-0C4C165F7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04134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智能垃圾分类系统的社会文化适应与融合</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社会文化适应性分析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社会文化融合策略探讨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挑战与前景展望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167" r="18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随着全球城市化进程的推进，城市垃圾产量迅速增长，传统垃圾分类和处理方式已无法满足需求。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城市化进程加速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不合理的垃圾处理方式导致资源浪费、环境污染和生态破坏，智能垃圾分类系统有助于解决这些问题。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环境问题日益严重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智能垃圾分类系统在城市中的推广和应用需要考虑社会文化因素，以确保其被广大市民接受并长期使用。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社会文化适应与融合的重要性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发达国家在智能垃圾分类技术方面起步较早，已经形成了一套较为完善的垃圾分类和处理体系，相关研究主要集中在技术优化和管理模式创新上。</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国内研究现状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近年来，我国智能垃圾分类系统得到了快速发展，政府加大了对垃圾分类的宣传和推广力度，同时企业也积极参与相关技术的研发和应用。</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国内外研究比较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相比国外，我国在智能垃圾分类系统的研究和应用上还存在一定差距，主要表现在技术水平、管理模式和市民参与度等方面。</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本文旨在探讨智能垃圾分类系统在城市中的社会文化适应与融合问题，分析其影响因素及解决策略，为推动智能垃圾分类系统的广泛应用提供参考。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如何提高智能垃圾分类系统的社会文化适应性？如何促进市民对智能垃圾分类系统的认知和使用？如何构建适合我国城市特点的智能垃圾分类管理模式？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75" r="2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智能垃圾分类系统概述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智能垃圾分类系统是一种基于人工智能、物联网、大数据等技术的现代化垃圾处理解决方案。</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该系统通过图像识别、传感器检测等技术手段，实现对垃圾种类的自动识别和分类，同时结合数据分析，为城市垃圾处理提供决策支持。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44" r="24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智能垃圾分类系统主要运用深度学习、计算机视觉等技术，对垃圾图像进行特征提取和分类识别。同时，结合传感器技术，对垃圾的物理性质进行检测，提高分类的准确性。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实现方式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通过部署在垃圾投放点的智能垃圾桶或垃圾站，实现对垃圾的自动识别和分类。同时，借助无线网络和云计算技术，将分类数据传输至数据中心进行分析和处理。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技术原理及实现方式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智能垃圾分类系统可广泛应用于城市生活垃圾处理、工业废弃物处理、农业废弃物处理等领域。</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价值</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该系统能够提高垃圾处理的效率和准确性，降低人力成本，减少环境污染。同时，通过对垃圾数据的分析，能够为城市规划和资源回收提供有价值的参考信息。</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社会文化适应性分析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价值观念差异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不同国家和地区对环境保护和垃圾分类的重视程度不同，可能导致对智能垃圾分类系统的接受程度和使用意愿有所差异。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风俗习惯差异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不同文化背景下的垃圾分类习惯和处理方式可能存在差异，需要智能垃圾分类系统进行相应的调整和优化。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语言沟通障碍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不同国家和地区的语言差异可能导致居民在使用智能垃圾分类系统时存在沟通障碍，需要系统支持多语言功能。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不同国家和地区文化差异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环保意识强弱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居民的环保意识强弱直接影响他们对智能垃圾分类系统的接受程度和使用效果。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生活习惯影响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居民的日常生活习惯，如饮食、购物等，直接影响垃圾的产生和分类，需要智能垃圾分类系统考虑这些习惯因素。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垃圾分类知识普及程度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不同地区和人群的垃圾分类知识普及程度不同，可能影响他们对智能垃圾分类系统的理解和使用。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居民生活习惯与垃圾分类观念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https://d.book118.com/056004134021010042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2024-09-09T08:39:09.836</cp:lastPrinted>
  <dcterms:created xsi:type="dcterms:W3CDTF">2024-09-09T00:39:09Z</dcterms:created>
  <dcterms:modified xsi:type="dcterms:W3CDTF">2024-09-09T00:39:12Z</dcterms:modified>
</cp:coreProperties>
</file>