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8454B-BF41-4B75-989D-C9EC3F8E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DCB1D-EA3A-466C-AAFE-74522F2C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38827-11B5-4CC8-B5C4-3E94CC5E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62F79-1249-4061-B68C-5FDB50A59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F36C9-8B0E-46AB-B7E5-CABA0FE70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8AC13-F3EE-43B2-9BB3-A2BAA0B7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A54E1-BE09-4C38-B2E9-FCFC80C48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57FDC-21FE-4566-8798-ECEFBC0C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96EA6-41A5-4D5D-B7EA-3FFCD5B8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534B9-3047-4A51-BD99-DDD02043A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3BE46-BDBC-40DA-B78E-8B18D8A3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4214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糖尿病患者的运动</a:t>
            </a:r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糖尿病与运动的关系</a:t>
            </a: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适合糖尿病患者的运动方式</a:t>
            </a: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糖尿病患者运动的注意事项</a:t>
            </a: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糖尿病患者运动的建议与方案</a:t>
            </a: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糖尿病患者运动的实际效果与案例分享</a:t>
            </a: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糖尿病与运动的关系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糖尿病对身体的危害</a:t>
            </a:r>
          </a:p>
        </p:txBody>
      </p:sp>
      <p:sp>
        <p:nvSpPr>
          <p:cNvPr id="1048974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血糖升高：导致糖尿病患者血糖升高，影响身体健康</a:t>
            </a:r>
          </a:p>
        </p:txBody>
      </p:sp>
      <p:sp>
        <p:nvSpPr>
          <p:cNvPr id="1048982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神经病变：可能导致神经病变，如糖尿病神经病变、糖尿病视网膜病变等</a:t>
            </a:r>
          </a:p>
        </p:txBody>
      </p:sp>
      <p:sp>
        <p:nvSpPr>
          <p:cNvPr id="1048990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心血管疾病：增加心血管疾病的风险，如冠心病、高血压等</a:t>
            </a:r>
          </a:p>
        </p:txBody>
      </p:sp>
      <p:sp>
        <p:nvSpPr>
          <p:cNvPr id="1048998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皮肤病变：可能导致皮肤病变，如糖尿病皮肤瘙痒、糖尿病皮肤溃疡等</a:t>
            </a:r>
          </a:p>
        </p:txBody>
      </p:sp>
      <p:sp>
        <p:nvSpPr>
          <p:cNvPr id="104900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肾脏疾病：可能导致肾脏疾病，如肾衰竭、尿毒症等</a:t>
            </a:r>
          </a:p>
        </p:txBody>
      </p:sp>
      <p:sp>
        <p:nvSpPr>
          <p:cNvPr id="1049014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感染风险：增加感染风险，如糖尿病足、糖尿病肺炎等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运动对糖尿病的益处</a:t>
            </a:r>
          </a:p>
        </p:txBody>
      </p:sp>
      <p:sp>
        <p:nvSpPr>
          <p:cNvPr id="10490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降低血糖：运动可以促进胰岛素敏感性，降低血糖水平</a:t>
            </a:r>
          </a:p>
        </p:txBody>
      </p:sp>
      <p:sp>
        <p:nvSpPr>
          <p:cNvPr id="10490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改善血脂：运动可以降低血脂水平，预防心血管疾病</a:t>
            </a:r>
          </a:p>
        </p:txBody>
      </p:sp>
      <p:sp>
        <p:nvSpPr>
          <p:cNvPr id="10490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减轻体重：运动可以帮助糖尿病患者减轻体重，改善胰岛素抵抗</a:t>
            </a:r>
          </a:p>
        </p:txBody>
      </p:sp>
      <p:sp>
        <p:nvSpPr>
          <p:cNvPr id="10490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增强免疫力：运动可以提高免疫力，预防感染和并发症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运动对糖尿病患者的生理影响</a:t>
            </a:r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增强免疫力：运动可以增强免疫力，降低感染风险</a:t>
            </a: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降低血糖：运动可以促进胰岛素敏感性，降低血糖水平</a:t>
            </a: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改善血脂：运动可以降低血脂水平，预防心血管疾病</a:t>
            </a: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改善睡眠：运动可以改善睡眠质量，提高生活质量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运动对糖尿病患者的心理影响</a:t>
            </a:r>
          </a:p>
        </p:txBody>
      </p:sp>
      <p:sp>
        <p:nvSpPr>
          <p:cNvPr id="10491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提高自信心：运动可以帮助糖尿病患者提高自信心，增强自我认同感</a:t>
            </a:r>
          </a:p>
        </p:txBody>
      </p:sp>
      <p:sp>
        <p:nvSpPr>
          <p:cNvPr id="10492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减轻焦虑和抑郁：运动可以减轻糖尿病患者的焦虑和抑郁情绪，提高生活质量</a:t>
            </a:r>
          </a:p>
        </p:txBody>
      </p:sp>
      <p:sp>
        <p:nvSpPr>
          <p:cNvPr id="10492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增强社交能力：运动可以帮助糖尿病患者增强社交能力，增加与他人的交流和互动</a:t>
            </a:r>
          </a:p>
        </p:txBody>
      </p:sp>
      <p:sp>
        <p:nvSpPr>
          <p:cNvPr id="10492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提高自我管理能力：运动可以帮助糖尿病患者提高自我管理能力，更好地控制血糖和体重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24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适合糖尿病患者的运动方式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有氧运动</a:t>
            </a:r>
          </a:p>
        </p:txBody>
      </p:sp>
      <p:sp>
        <p:nvSpPr>
          <p:cNvPr id="10493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步行：简单易行，适合糖尿病患者</a:t>
            </a:r>
          </a:p>
        </p:txBody>
      </p:sp>
      <p:sp>
        <p:nvSpPr>
          <p:cNvPr id="10493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慢跑：提高心肺功能，增强体质</a:t>
            </a:r>
          </a:p>
        </p:txBody>
      </p:sp>
      <p:sp>
        <p:nvSpPr>
          <p:cNvPr id="10493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游泳：全身运动，有助于控制血糖</a:t>
            </a:r>
          </a:p>
        </p:txBody>
      </p:sp>
      <p:sp>
        <p:nvSpPr>
          <p:cNvPr id="10493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骑自行车：锻炼下肢力量，提高心肺功能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力量训练</a:t>
            </a:r>
          </a:p>
        </p:txBody>
      </p:sp>
      <p:sp>
        <p:nvSpPr>
          <p:cNvPr id="10493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力量训练可以增强肌肉力量，提高身体稳定性</a:t>
            </a:r>
          </a:p>
        </p:txBody>
      </p:sp>
      <p:sp>
        <p:nvSpPr>
          <p:cNvPr id="10493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力量训练可以改善胰岛素敏感性，降低血糖水平</a:t>
            </a:r>
          </a:p>
        </p:txBody>
      </p:sp>
      <p:sp>
        <p:nvSpPr>
          <p:cNvPr id="10493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力量训练可以减少脂肪堆积，降低心血管疾病风险</a:t>
            </a:r>
          </a:p>
        </p:txBody>
      </p:sp>
      <p:sp>
        <p:nvSpPr>
          <p:cNvPr id="10493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力量训练可以改善心理健康，提高生活质量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柔韧性训练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平衡训练</a:t>
            </a:r>
          </a:p>
        </p:txBody>
      </p:sp>
      <p:sp>
        <p:nvSpPr>
          <p:cNvPr id="10494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注意事项：在安全的环境下进行，避免突然改变姿势</a:t>
            </a:r>
          </a:p>
        </p:txBody>
      </p:sp>
      <p:sp>
        <p:nvSpPr>
          <p:cNvPr id="10494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效果：有助于改善糖尿病患者的血糖控制，提高生活质量</a:t>
            </a:r>
          </a:p>
        </p:txBody>
      </p:sp>
      <p:sp>
        <p:nvSpPr>
          <p:cNvPr id="10494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目的：提高身体平衡能力，预防跌倒</a:t>
            </a:r>
          </a:p>
        </p:txBody>
      </p:sp>
      <p:sp>
        <p:nvSpPr>
          <p:cNvPr id="10494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运动方式：单脚站立、太极、瑜伽等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53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糖尿病患者运动的注意事项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https://d.book118.com/056004214223010030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糖尿病患者的运动</vt:lpstr>
      <vt:lpstr>目录</vt:lpstr>
      <vt:lpstr>添加章节标题</vt:lpstr>
      <vt:lpstr>糖尿病与运动的关系</vt:lpstr>
      <vt:lpstr>糖尿病对身体的危害</vt:lpstr>
      <vt:lpstr>运动对糖尿病的益处</vt:lpstr>
      <vt:lpstr>运动对糖尿病患者的生理影响</vt:lpstr>
      <vt:lpstr>运动对糖尿病患者的心理影响</vt:lpstr>
      <vt:lpstr>适合糖尿病患者的运动方式</vt:lpstr>
      <vt:lpstr>有氧运动</vt:lpstr>
      <vt:lpstr>力量训练</vt:lpstr>
      <vt:lpstr>柔韧性训练</vt:lpstr>
      <vt:lpstr>平衡训练</vt:lpstr>
      <vt:lpstr>糖尿病患者运动的注意事项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2024-08-29T02:33:44.137</cp:lastPrinted>
  <dcterms:created xsi:type="dcterms:W3CDTF">2024-08-28T18:33:44Z</dcterms:created>
  <dcterms:modified xsi:type="dcterms:W3CDTF">2024-08-28T18:33:46Z</dcterms:modified>
</cp:coreProperties>
</file>