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E6640-98AF-4755-958A-F399BC00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A4D25-1D0B-4410-BF73-99AE010AE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64214-EB80-4613-96F3-460362FB3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CE2706-ED3B-49E8-973F-6C5752F18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F0CA5F-AAC4-4612-80D5-1A5DF38916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64E24F-5A7D-47DB-8D7C-F013E5203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C1A7A-872E-480B-881A-8D6953867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F72528-A461-4394-90B5-0C8472182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F0BC4-3D08-46DC-8B27-3BBF89FE6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EB64E-480E-429D-A027-A38EFAC15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29B7E-81BC-4598-925B-61BB7A0AB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601115304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疾病的遗传和遗传咨询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遗传性疾病的遗传方式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遗传咨询在疾病预测中的应用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遗传咨询在生育指导中的应用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遗传咨询在疾病治疗中的应用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7063" r="370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由于遗传物质（DNA）发生改变而引起的疾病，通常具有家族聚集性。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根据遗传方式可分为单基因遗传病、多基因遗传病和染色体异常遗传病。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DNA序列发生永久性改变，导致蛋白质功能异常或缺失。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包括常染色体显性遗传、常染色体隐性遗传、X连锁显性遗传、X连锁隐性遗传和Y连锁遗传等。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某些环境因素如化学物质、辐射等可诱发或加重遗传性疾病。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多种多样，涉及全身各个系统和器官，如智力障碍、生长发育迟缓、畸形等。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包括家族史调查、临床表现分析、遗传学检查（如基因测序、染色体分析等）和生化检查等。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遗传性疾病的遗传方式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X连锁显性遗传病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致病基因位于常染色体上，且为显性基因，如多指症、并指症等。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致病基因位于常染色体上，且为隐性基因，如白化病、苯丙酮尿症等。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致病基因位于X染色体上，且为隐性基因，如红绿色盲、血友病等。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致病基因位于X染色体上，且为显性基因，如抗维生素D佝偻病等。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致病基因位于Y染色体上，如外耳道多毛症等。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单基因遗传病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常染色体隐性遗传病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常染色体显性遗传病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Y连锁遗传病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X连锁隐性遗传病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625" r="13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由多个微效基因共同作用所致，且易受环境因素影响，如高血压、糖尿病等。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复杂多基因遗传病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由少数几个主效基因和多个微效基因共同作用所致，如精神分裂症等。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简单多基因遗传病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多基因遗传病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染色体异常遗传病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染色体数目异常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由于染色体数目增多或减少所致，如21三体综合征（唐氏综合征）等。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染色体结构异常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由于染色体发生断裂、倒位、易位等所致，如猫叫综合征等。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染色体微缺失或微重复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由于染色体上部分片段的缺失或重复所致，如威廉姆斯综合征等。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通过提供有关遗传性疾病的专业知识和信息，帮助咨询者理解自身或家庭成员的遗传状况，评估遗传风险，制定个性化的预防和治疗方案，以及提供心理和情感支持。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遗传咨询是一门综合应用遗传学、医学、心理学、社会学等学科知识，为咨询者提供有关遗传性疾病的发病原因、遗传方式、诊断、治疗及预防等方面的信息和建议，以帮助咨询者做出明智的决策。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包括具有遗传性疾病家族史的人群、已确诊的遗传性疾病患者及其家庭成员、生育年龄夫妇等。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涵盖疾病的遗传方式、发病风险、诊断方法、治疗方案、预防措施等方面。此外，还包括对咨询者的心理和情感支持，以及提供有关生育和再生育的建议。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咨询对象及内容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随访与监测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对咨询者进行定期随访，监测其健康状况和遗传风险的变化。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提供建议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根据评估结果，为咨询者提供个性化的预防和治疗建议。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根据收集的信息，对咨询者进行遗传风险评估。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建立咨询关系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与咨询者建立信任关系，了解其需求和关注点。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详细询问咨询者的家族史、个人史、生育史等相关信息。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咨询流程与步骤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遗传咨询在疾病预测中的应用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https://d.book118.com/056011153041010102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2024-09-27T00:24:03.864</cp:lastPrinted>
  <dcterms:created xsi:type="dcterms:W3CDTF">2024-09-26T16:24:03Z</dcterms:created>
  <dcterms:modified xsi:type="dcterms:W3CDTF">2024-09-26T16:24:06Z</dcterms:modified>
</cp:coreProperties>
</file>