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320AE0-28E1-4EF4-BF99-16BF9A94A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FA38E-591E-415C-A0B0-DE5C82EBA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49DD6F-C5BA-4AA8-B784-B2409F0E5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D82B0D-DC14-4EFF-B0C4-F47CFE5527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873C7-AF12-4B8A-B973-85F1A5E273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DF9DA4-306A-41CF-B195-E938724DC0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E480B8-E5A3-4F1B-BEB0-29C9DC4DCD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0C51C-C6B0-499E-B800-88EA877FB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83F01-C263-47C0-9C9A-D558FB5BB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FF0F1-F53B-4BB1-B31A-4E2219921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60C97-5B29-4FAF-A7C8-3956B34EE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1312011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函数知识点复习ppt课件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函数定义与性质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常见函数解析式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函数图像与性质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函数知识点总结与复习方法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函数定义与性质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函数是数学中一个重要的概念，它描述了两个集合之间的对应关系。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函数是建立在两个非空数集之间的对应关系，它对每一个输入只输出一个结果。函数的定义通常由输入和输出组成的集合以及它们之间的对应关系来描述。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函数的性质包括有界性、单调性、奇偶性和周期性等。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有界性是指函数在某个区间上的输出值总是在一个确定的范围内。单调性是指函数在某个区间上的增减性。奇偶性是指函数是否关于原点对称或关于y轴对称。周期性是指函数在某个固定周期内重复出现。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根据不同的分类标准，函数可以分为不同的类型，如连续函数、离散函数、线性函数、多项式函数等。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续函数是指在定义域内每一点都连续的函数，离散函数则是只在有限个点上有定义的函数。线性函数是指输出与输入成正比关系的函数，多项式函数则是指由多项式构成的函数。此外，还有分段函数、三角函数、指数函数等不同类型的函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常见函数解析式</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线性关系，斜率代表增减性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一次函数的一般形式为 y = ax + b，其中 a 和 b 是常数，a 不等于 0。斜率 a 决定了函数的增减性，a &gt; 0 表示函数递增，a &lt; 0 表示函数递减。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常见函数解析式 一次函数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3" r="325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最高次项为二次，开口方向由系数a决定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二次函数的一般形式为 y = ax^2 + bx + c，其中 a、b 和 c 是常数，a 不等于 0。当 a &gt; 0 时，抛物线开口向上；当 a &lt; 0 时，抛物线开口向下。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常见函数解析式 一次函数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常见函数解析式 一次函数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反比例关系，与坐标轴的交点是关键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反比例函数的一般形式为 y = k/x，其中 k 是常数且 k 不等于 0。反比例函数与坐标轴有两个交点，分布在第一象限和第三象限。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幂次越高，增长或下降越快</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幂函数的一般形式为 y = x^n，其中 n 是实数。当 n &gt; 0 时，函数在正实数范围内递增；当 n &lt; 0 时，函数在正实数范围内递减。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常见函数解析式 一次函数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对数函数的特性是单调性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对数函数的一般形式为 y = log(x)，其中 x 是正实数且 x &gt; 0。对数函数在其定义域内是单调的，随着 x 的增大，y 值也增大。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常见函数解析式 一次函数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https://d.book118.com/056013120110010045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2024-09-14T03:35:33.643</cp:lastPrinted>
  <dcterms:created xsi:type="dcterms:W3CDTF">2024-09-13T19:35:33Z</dcterms:created>
  <dcterms:modified xsi:type="dcterms:W3CDTF">2024-09-13T19:35:35Z</dcterms:modified>
</cp:coreProperties>
</file>