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5F568-EA4A-420B-BF1E-718B813F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25D88-E9E5-4465-B67E-E1DA6E5D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668F5-3171-46C4-974D-BF3672F5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ABBC9-EBDC-4464-A953-63E1D8B3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3FFD0-A8A8-4407-9027-8CAD0B0A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3D7BF1-27FF-41CB-AEA3-BAB999BC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F7F00-7157-428B-87FA-F32A9B4A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3CE80-F595-4BEA-87D8-7FA990AD1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136C0-E6BC-474D-9FEA-AA08BB55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5D274-4D98-4D7A-8E3C-F3E98E6E0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2D311-2348-4576-9117-F3566260A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132401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接触网设备检修与维护（张灵芝）课件——接触线接头及补强制作\n## 1.接触网设备检修与维护概述\n### 1.1接触网设备组成及作用\n### 1.2接触网设备检修与维护的重要性\n### 1.3接触网设备检修与维护的基本原则\n## 2.接触线接头制作方法与要求\n### 2.1接触线接头制作材料选择\n### 2.2接触线接头制作工具准备\n### 2.3接触线接头制作方法与步骤\n## 3.接触线补强制作方法与要求\n### 3.1接触线补强制作材料选择\n### 3.2接触线补强制作工具准备\n### 3.3接触线补强制作方法与步骤\n## 4.接触线接头及补强制作注意事项\n### 4.1接触线接头及补强制作前的准备工作\n### 4.2接触线接头及补强制作过程中的注意事项\n### 4.3接触线接头及补强制作后的检查与验收\n## 5.接触网设备检修与维护案例分析\n### 5.1接触线接头及补强制作成功案例分析\n### 5.2接触网设备检修与维护失败案例分析\n### 5.3接触网设备检修与维护经验总结与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000"/>
              <a:t>接触网设备检修与维护（张灵芝）课件——接触线接头及补强制作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接触网设备检修与维护概述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接触网设备主要包括</a:t>
                </a:r>
                <a:endParaRPr/>
              </a:p>
            </p:txBody>
          </p:sp>
          <p:sp>
            <p:nvSpPr>
              <p:cNvPr id="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接触网支柱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接触网横梁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接触网吊弦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补偿装置等</a:t>
                </a:r>
                <a:endParaRPr/>
              </a:p>
            </p:txBody>
          </p:sp>
          <p:sp>
            <p:nvSpPr>
              <p:cNvPr id="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接触网设备的作用</a:t>
                </a:r>
                <a:endParaRPr/>
              </a:p>
            </p:txBody>
          </p:sp>
          <p:sp>
            <p:nvSpPr>
              <p:cNvPr id="1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为电力机车提供电能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保证电力机车在高速运行过程中的稳定性和安全性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减少电力机车运行过程中的电磁辐射对环境的影响</a:t>
                </a:r>
                <a:endParaRPr/>
              </a:p>
            </p:txBody>
          </p:sp>
          <p:sp>
            <p:nvSpPr>
              <p:cNvPr id="1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接触网设备组成及作用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接触网设备检修与维护的重要性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接触网设备检修与维护的重要性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保证电力机车的正常运行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减少设备故障，提高设备使用寿命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降低运营成本，提高运营效率</a:t>
                </a:r>
                <a:endParaRPr/>
              </a:p>
            </p:txBody>
          </p:sp>
          <p:pic>
            <p:nvPicPr>
              <p:cNvPr id="1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接触网设备检修与维护的必要性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接触网设备长期暴露在户外，受到环境因素的影响较大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接触网设备运行过程中会产生磨损，需要进行定期检修和维护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接触网设备故障可能会导致交通事故，影响行车安全</a:t>
                </a:r>
                <a:endParaRPr/>
              </a:p>
            </p:txBody>
          </p:sp>
          <p:pic>
            <p:nvPicPr>
              <p:cNvPr id="1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接触网设备检修与维护的基本原则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接触网设备检修与维护的基本原则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预防为主，定期检修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及时发现并处理设备故障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保证设备运行的安全性、可靠性和稳定性</a:t>
                </a:r>
                <a:endParaRPr/>
              </a:p>
            </p:txBody>
          </p:sp>
          <p:pic>
            <p:nvPicPr>
              <p:cNvPr id="1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接触网设备检修与维护的主要内容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定期检查接触线、接触网支柱等设备的完好情况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对设备故障进行及时处理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对设备进行必要的保养和维修</a:t>
                </a:r>
                <a:endParaRPr/>
              </a:p>
            </p:txBody>
          </p:sp>
          <p:pic>
            <p:nvPicPr>
              <p:cNvPr id="1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接触线接头制作方法与要求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接触线接头制作材料选择</a:t>
                </a:r>
                <a:endParaRPr/>
              </a:p>
            </p:txBody>
          </p:sp>
          <p:sp>
            <p:nvSpPr>
              <p:cNvPr id="1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选用与接触线材质相同或相近的材料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考虑材料的导电性能、机械强度和耐腐蚀性能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考虑材料的成本和使用寿命</a:t>
                </a:r>
                <a:endParaRPr/>
              </a:p>
            </p:txBody>
          </p:sp>
          <p:sp>
            <p:nvSpPr>
              <p:cNvPr id="1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常用的接触线接头制作材料</a:t>
                </a:r>
                <a:endParaRPr/>
              </a:p>
            </p:txBody>
          </p:sp>
          <p:sp>
            <p:nvSpPr>
              <p:cNvPr id="1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铜或铜合金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铝或铝合金</a:t>
                </a:r>
                <a:endParaRPr/>
              </a:p>
            </p:txBody>
          </p:sp>
          <p:sp>
            <p:nvSpPr>
              <p:cNvPr id="1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接触线接头制作材料选择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接触线接头制作工具准备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接触线接头制作工具准备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切割工具：如钢锯、切割机等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弯制工具：如弯线钳、弯管机等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焊接工具：如电烙铁、气焊枪等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测量工具：如卷尺、游标卡尺等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其他辅助工具：如手套、眼镜等</a:t>
            </a:r>
            <a:endParaRPr/>
          </a:p>
        </p:txBody>
      </p:sp>
      <p:cxnSp>
        <p:nvCxnSpPr>
          <p:cNvPr id="15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切割接触线，预留足够的接头长度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对接触线进行弯制，使其形状符合设计要求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将接触线接头焊接在一起，保证接头处的导电性能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对接触线接头进行表面处理，提高其耐腐蚀性能</a:t>
                </a:r>
                <a:endParaRPr/>
              </a:p>
            </p:txBody>
          </p:sp>
          <p:sp>
            <p:nvSpPr>
              <p:cNvPr id="16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接触线接头制作方法</a:t>
                </a:r>
                <a:endParaRPr/>
              </a:p>
            </p:txBody>
          </p:sp>
          <p:sp>
            <p:nvSpPr>
              <p:cNvPr id="16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测量接触线接头的长度，并进行标记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使用切割工具切割接触线，预留足够的接头长度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使用弯制工具对接触线进行弯制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将接触线接头焊接在一起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对接触线接头进行表面处理</a:t>
                </a:r>
                <a:endParaRPr/>
              </a:p>
            </p:txBody>
          </p:sp>
          <p:sp>
            <p:nvSpPr>
              <p:cNvPr id="16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接触线接头制作步骤</a:t>
                </a:r>
                <a:endParaRPr/>
              </a:p>
            </p:txBody>
          </p:sp>
          <p:sp>
            <p:nvSpPr>
              <p:cNvPr id="16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接触线接头制作方法与步骤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接触线补强制作方法与要求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接触线补强制作材料选择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选用与接触线材质相同或相近的材料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考虑材料的导电性能、机械强度和耐腐蚀性能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考虑材料的成本和使用寿命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常用的接触线补强制作材料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铜或铜合金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铝或铝合金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接触线补强制作材料选择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https://d.book118.com/056013240131010053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接触网设备检修与维护（张灵芝）课件——接触线接头及补强制作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2024-09-20T08:05:08.695</cp:lastPrinted>
  <dcterms:created xsi:type="dcterms:W3CDTF">2024-09-20T00:05:08Z</dcterms:created>
  <dcterms:modified xsi:type="dcterms:W3CDTF">2024-09-20T00:05:10Z</dcterms:modified>
</cp:coreProperties>
</file>