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9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F9110-C09E-4958-B6F9-FFC2E5371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90851-6C29-4697-8270-6D19BB19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5BA89-2B18-46AF-B6B0-63DA0798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BA982-0786-4203-9F34-BDEF021A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DB6582-E139-45EC-BB47-A7C1CE1DA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E4129-257C-40A3-BF5F-FC30BD58F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F689B-4B44-4E99-A02E-CBBE13494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38162-7626-423D-BDF1-8AA94E536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EFA51-56C2-4227-82D1-A34A314B9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73641-4987-4A08-8419-AAC909F5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0A869-DF9B-4AD3-AF98-F150C6458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883" r:id="rId2"/>
    <p:sldLayoutId id="2147489884" r:id="rId3"/>
    <p:sldLayoutId id="2147489885" r:id="rId4"/>
    <p:sldLayoutId id="2147489886" r:id="rId5"/>
    <p:sldLayoutId id="2147489887" r:id="rId6"/>
    <p:sldLayoutId id="2147489888" r:id="rId7"/>
    <p:sldLayoutId id="2147489889" r:id="rId8"/>
    <p:sldLayoutId id="2147489890" r:id="rId9"/>
    <p:sldLayoutId id="2147489891" r:id="rId10"/>
    <p:sldLayoutId id="21474898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15001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部编新人教版八年级语文下册第一单元《写作学习仿写》教案一等奖设计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教学重点与难点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教具和多媒体资源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https://d.book118.com/056015001123010034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部编新人教版八年级语文下册第一单元《写作学习仿写》教案一等奖设计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2024-09-03T18:35:38.940</cp:lastPrinted>
  <dcterms:created xsi:type="dcterms:W3CDTF">2024-09-03T10:35:38Z</dcterms:created>
  <dcterms:modified xsi:type="dcterms:W3CDTF">2024-09-03T10:35:41Z</dcterms:modified>
</cp:coreProperties>
</file>