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79A0-23BA-4F62-9101-DADF7886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33E1F-D2A0-4CE7-ACC5-33563F1B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C5823-D55B-4AC1-9117-A32B3E3A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CB52F-74F6-495D-B788-4D90EC7A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CD4CD-7996-4D97-9910-496BE6CC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05414-5FBF-4AA1-85EA-51628936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187AD-55BD-4DBD-8AF6-F681E18F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997AA-606D-4E6A-949F-321D88A7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3931B-A021-430D-8259-34A99950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9EA36-0CE0-4F15-9D80-624A224B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95E5-D5A5-4A8F-886B-B1CB6488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150232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2024年SEO优化知识培训资料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SEO概述与基础知识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内容优化与创意呈现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外部链接建设与推广策略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技术性SEO实践指南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黑帽SEO风险规避与误区解读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SEO概述与基础知识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SEO（Search Engine Optimizat…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通过优化网站结构和内容，提高网站在搜索引擎中的排名，从而增加网站流量和曝光度。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帮助企业或个人在互联网上建立品牌知名度，吸引潜在客户，提高转化率，增加销售和利润。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SEO定义及作用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962" r="69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搜索引擎工作原理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搜索引擎通过爬虫程序抓取互联网上的网页信息。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将抓取到的网页信息进行处理，建立索引数据库。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根据搜索关键词和索引数据库中的信息，通过排名算法对网页进行排序。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将排序后的结果展示给用户，满足用户搜索需求。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爬虫抓取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索引处理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排名算法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分析用户搜索习惯和需求，挖掘潜在关键词，确定目标关键词。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根据目标关键词制定优化策略，包括关键词布局、密度控制、内链建设等。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分析竞争对手的关键词策略和优化情况，制定针对性优化方案。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关键词研究与策略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URL优化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内链建设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436" r="44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666" r="136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389" r="123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79" r="117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保持网站结构清晰简洁，便于用户和搜索引擎理解。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减少网站层级，提高页面权重传递效率。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使用简短、有意义的URL，便于记忆和搜索引擎抓取。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合理规划内链布局，提高网站整体权重和页面关联性。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内容优化与创意呈现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28" b="79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高质量内容创作技巧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深入研究目标受众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了解受众的兴趣、需求和搜索习惯，创作与之高度相关的内容。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提供独特观点和价值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在内容中展示专业知识和独特见解，提供读者无法在其他地方获取的价值。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保持内容更新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定期更新网站内容，保持内容的新鲜度和时效性，吸引搜索引擎蜘蛛频繁抓取。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合理控制关键词密度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避免过度堆砌关键词，保持内容的自然流畅，同时确保关键词的出现频率适中。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关键词布局优化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在标题、正文、图片标签等关键位置合理布局关键词，提升关键词权重。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长尾关键词利用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针对长尾关键词创作优质内容，提高网站流量和转化率。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关键词密度控制及布局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多媒体元素与内容融合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将多媒体元素与内容紧密结合，提升用户体验和页面停留时间。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为图片添加描述性文件名和alt标签，减小图片文件大小以提高加载速度。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提供高质量的视频内容，利用视频标题、描述和标签进行合理优化。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图片、视频等多媒体元素优化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965" b="8965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提升用户体验和互动性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提高页面加载速度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优化网站代码和图片，使用CDN加速等手段提高页面加载速度。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增强页面互动性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添加评论、分享、点赞等互动功能，鼓励用户参与和分享。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优化页面布局和设计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采用清晰简洁的页面布局和美观的设计元素，提高用户阅读体验和留存率。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外部链接建设与推广策略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25" r="22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撰写高质量文章并投稿至权威媒体或行业网站，获取高质量外链。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权威媒体和行业网站投稿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与相关行业的合作伙伴进行资源互换，互相在对方网站上发布文章并附带链接。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合作伙伴和资源互换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利用社交媒体平台发布内容，并附带网站链接，吸引用户点击并分享。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在相关论坛和博客上留言，并附带网站链接，增加外链数量。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论坛和博客留言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高质量外链获取途径和方法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寻找相关性高的网站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检查对方网站质量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避免过度交换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定期检查和更新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友情链接交换技巧和注意事项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寻找与自身网站相关性高的网站进行友情链接交换，提高链接质量。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避免与大量低质量网站进行友情链接交换，以免被搜索引擎视为作弊行为。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在交换链接前，检查对方网站的权重、收录、流量等情况，确保链接质量。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定期检查友情链接是否有效，及时更新或删除无效链接。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97" r="42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通过社交媒体平台发布内容，提高品牌曝光度和知名度。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提高品牌曝光度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促进内容传播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利用社交媒体引流，将用户引导至网站，增加网站流量。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通过社交媒体与用户互动，了解用户需求，提升用户体验。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鼓励用户分享网站内容至社交媒体，扩大内容传播范围。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社交媒体在SEO中运用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https://d.book118.com/056015023240010042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2024-09-10T14:58:06.352</cp:lastPrinted>
  <dcterms:created xsi:type="dcterms:W3CDTF">2024-09-10T06:58:06Z</dcterms:created>
  <dcterms:modified xsi:type="dcterms:W3CDTF">2024-09-10T06:58:08Z</dcterms:modified>
</cp:coreProperties>
</file>