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54CFE-7D25-4541-9A66-4C49298C6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6ACB0-3D69-4E56-B033-64E153DCA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64D36-146F-4B72-B4CD-119317DE4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EF4C7-8E98-4149-A107-E646C3625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E5E0D3-ED03-4FE5-8EDA-416632B06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8CF5C9-E967-486D-A495-EF6F52E12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CA1006-62C2-4A5C-AD3D-27087137D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8F870-AC01-47A2-9BF6-FFEE200B4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C534D-75D3-4038-900D-BDC0E312B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1049F-A03E-41EB-9566-43148E085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EBE2F-1C02-42B6-8642-23B37AA7F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20104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学生公寓卫生管理制度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学生公寓卫生管理规定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卫生检查与奖惩制度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学生参与与宣传教育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持续改进与反馈机制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制定学生公寓卫生管理制度旨在为学生提供一个整洁、舒适的生活环境，保障学生的健康和安全。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随着学生公寓人数的不断增加，卫生问题逐渐凸显，制定相应的卫生管理制度变得尤为重要。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卫生管理能够培养学生的良好生活习惯，提高个人素质和社会责任感。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整洁的公寓环境能够营造良好的学习和生活氛围，提高学生的学习和生活质量。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788" r="1078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良好的卫生环境有助于保障学生的身体健康，预防疾病传播。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学生公寓卫生管理规定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学生公寓的公共区域，如走廊、楼梯、卫生间等，应保持清洁，无垃圾、无污渍。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禁止乱贴乱画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公共区域的垃圾应分类投放，定期清理，保持环境整洁。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公共区域禁止随意张贴海报、涂鸦等行为，保持墙面干净整洁。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公共区域卫生规定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学生应保持自己宿舍的卫生整洁，床铺、书桌、衣柜等物品摆放有序。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整洁卫生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私人宿舍内禁止饲养宠物，以保持宿舍环境的卫生和安全。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禁止饲养宠物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私人宿舍内禁止吸烟，以保持空气清新和健康的生活环境。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禁止吸烟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私人宿舍卫生规定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https://d.book118.com/056020104204010102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2024-09-27T17:36:52.941</cp:lastPrinted>
  <dcterms:created xsi:type="dcterms:W3CDTF">2024-09-27T09:36:52Z</dcterms:created>
  <dcterms:modified xsi:type="dcterms:W3CDTF">2024-09-27T09:36:54Z</dcterms:modified>
</cp:coreProperties>
</file>