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24B8C2-E8DC-4955-8BDC-DBB600C44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F1483-B5F9-4DCC-B647-EDEFE4D2B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A2CE2-FA82-4484-841B-568CDAF72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41178-1761-4D6E-93C3-02715248D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01F78C-AAD5-4E95-8C91-5EF308CE1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C67843-5B9A-4393-A758-2A66C4BFC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7A4DEB-925C-4D9A-B6B8-2509CE31A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35ADEB-BB2E-4A74-9EDB-32FC21BA92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AB49AB-7B14-4AED-BDD9-8A1F70F4D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67F5D-901C-437B-8C16-0A5B79C64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1641F-7380-425C-80CE-2548010A8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2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020154051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职业能力视角下中职英语教学改革\n## 1.引言：中职英语教学的现状与挑战\n### 1.1中职英语教学的重要性及现状\n### 1.2中职英语教学面临的挑战\n### 1.3职业能力视角下的教学改革的必要性\n## 2.职业能力视角下中职英语教学改革的理论依据\n### 2.1职业能力的定义与分类\n### 2.2教学改革的理论依据：建构主义学习理论\n### 2.3教学改革的理论依据：情境学习理论\n## 3.职业能力视角下中职英语教学改革的实践策略\n### 3.1改革教学内容，突出职业能力培养\n### 3.2改革教学方法，提高学生参与度\n### 3.3改革教学评价，注重学生综合能力的评价\n## 4.职业能力视角下中职英语教学改革的案例分析\n### 4.1案例一：基于工作过程的中职英语教学模式\n### 4.2案例二：以职业能力为导向的中职英语课程设计\n### 4.3案例三：中职英语教学中的项目化学习实践\n## 5.职业能力视角下中职英语教学改革的成效与反思\n### 5.1教学改革的成效分析\n### 5.2教学改革的不足之处及原因\n### 5.3对中职英语教学改革的展望与建议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200"/>
              <a:t>职业能力视角下中职英语教学改革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引言：中职英语教学的现状与挑战</a:t>
            </a:r>
            <a:endParaRPr/>
          </a:p>
        </p:txBody>
      </p:sp>
      <p:sp>
        <p:nvSpPr>
          <p:cNvPr id="14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6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8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88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中职英语教学的重要性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为学生提供基本的英语沟通能力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培养学生的跨文化交际能力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为学生的职业生涯发展奠定基础</a:t>
                </a:r>
                <a:endParaRPr/>
              </a:p>
            </p:txBody>
          </p:sp>
          <p:sp>
            <p:nvSpPr>
              <p:cNvPr id="191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2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中职英语教学的现状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教学内容过于注重语言知识传授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教学方法过于传统，学生参与度低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教学评价过于注重考试成绩，忽视学生实际应用能力</a:t>
                </a:r>
                <a:endParaRPr/>
              </a:p>
            </p:txBody>
          </p:sp>
          <p:sp>
            <p:nvSpPr>
              <p:cNvPr id="195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中职英语教学面临的挑战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如何在有限的教学时间内提高教学效果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如何激发学生的学习兴趣，提高学生参与度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如何全面评价学生的英语能力，尤其是实际应用能力</a:t>
                </a:r>
                <a:endParaRPr/>
              </a:p>
            </p:txBody>
          </p:sp>
          <p:sp>
            <p:nvSpPr>
              <p:cNvPr id="199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中职英语教学的重要性及现状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3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4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学生方面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学生英语基础薄弱，学习动力不足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学生对英语学习的兴趣不高，缺乏学习积极性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学生缺乏有效的英语学习方法和策略</a:t>
                </a:r>
                <a:endParaRPr/>
              </a:p>
            </p:txBody>
          </p:sp>
          <p:pic>
            <p:nvPicPr>
              <p:cNvPr id="2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08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09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教师方面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教师教学理念落后，过于注重语言知识传授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教师教学方法单一，缺乏创新性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教师教学能力不足，难以满足学生多样化的学习需求</a:t>
                </a:r>
                <a:endParaRPr/>
              </a:p>
            </p:txBody>
          </p:sp>
          <p:pic>
            <p:nvPicPr>
              <p:cNvPr id="212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3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4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教学资源方面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教学资源匮乏，难以满足教学需求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教学资源分配不均，部分地区和学校教学条件落后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教学资源更新滞后，难以跟上时代发展</a:t>
                </a:r>
                <a:endParaRPr/>
              </a:p>
            </p:txBody>
          </p:sp>
          <p:pic>
            <p:nvPicPr>
              <p:cNvPr id="217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中职英语教学面临的挑战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职业能力视角下的教学改革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以培养学生的职业能力为核心，提高学生的综合素质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以学生为主体，激发学生的学习兴趣和积极性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以教学资源建设为保障，提高教学质量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教学改革的必要性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适应社会经济发展对人才培养的需求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提高中职英语教学质量和效果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促进学生的职业生涯发展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职业能力视角下的教学改革的必要性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8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职业能力视角下中职英语教学改革的理论依据</a:t>
            </a:r>
            <a:endParaRPr/>
          </a:p>
        </p:txBody>
      </p:sp>
      <p:sp>
        <p:nvSpPr>
          <p:cNvPr id="239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职业能力的定义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个体在职业生涯中所需具备的能力和技能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个体在面对职业任务时能够成功应对的能力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个体在职业生涯中不断发展和提高的能力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职业能力的分类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通用职业能力：如沟通能力、团队协作能力、创新能力等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专业职业能力：如计算机操作能力、会计专业能力、市场营销能力等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跨界职业能力：如跨文化交际能力、项目管理能力、创新创业能力等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职业能力的定义与分类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建构主义学习理论的基本观点</a:t>
                </a:r>
                <a:endParaRPr/>
              </a:p>
            </p:txBody>
          </p:sp>
          <p:sp>
            <p:nvSpPr>
              <p:cNvPr id="2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学习是学生主动构建知识的过程，而非被动接受知识的过程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学生在原有知识基础上，通过与他人互动和协作，构建新的知识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学习环境对学生的学习具有重要影响，应创设有利于学生主动学习的环境</a:t>
                </a:r>
                <a:endParaRPr/>
              </a:p>
            </p:txBody>
          </p:sp>
          <p:sp>
            <p:nvSpPr>
              <p:cNvPr id="26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建构主义学习理论对中职英语教学改革的启示</a:t>
                </a:r>
                <a:endParaRPr/>
              </a:p>
            </p:txBody>
          </p:sp>
          <p:sp>
            <p:nvSpPr>
              <p:cNvPr id="2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以学生为主体，激发学生的学习兴趣和积极性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以合作学习和项目化学习为主要教学方法，提高学生的实践能力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以学生为中心的评价，关注学生的综合素质和能力发展</a:t>
                </a:r>
                <a:endParaRPr/>
              </a:p>
            </p:txBody>
          </p:sp>
          <p:sp>
            <p:nvSpPr>
              <p:cNvPr id="27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教学改革的理论依据：建构主义学习理论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情境学习理论的基本观点</a:t>
                </a:r>
                <a:endParaRPr/>
              </a:p>
            </p:txBody>
          </p:sp>
          <p:sp>
            <p:nvSpPr>
              <p:cNvPr id="2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学习是在特定情境下进行的，情境对学习具有重要影响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学习者通过参与实践活动，与情境互动，从而获得知识和技能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学习是一个社会性的过程，学习者与他人互动和协作，共同解决问题</a:t>
                </a:r>
                <a:endParaRPr/>
              </a:p>
            </p:txBody>
          </p:sp>
          <p:sp>
            <p:nvSpPr>
              <p:cNvPr id="2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情境学习理论对中职英语教学改革的启示</a:t>
                </a:r>
                <a:endParaRPr/>
              </a:p>
            </p:txBody>
          </p:sp>
          <p:sp>
            <p:nvSpPr>
              <p:cNvPr id="2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创设真实和具有挑战性的学习情境，提高学生的实践能力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以实践活动为主要教学方法，培养学生的动手能力和解决问题的能力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关注学习过程中的社会互动，培养学生的团队协作能力和沟通能力</a:t>
                </a:r>
                <a:endParaRPr/>
              </a:p>
            </p:txBody>
          </p:sp>
          <p:sp>
            <p:nvSpPr>
              <p:cNvPr id="2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教学改革的理论依据：情境学习理论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职业能力视角下中职英语教学改革的实践策略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调整教学大纲，突出职业能力培养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增加与职业能力相关的教学内容，如跨文化交际能力、创新创业能力等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减少与职业能力关系不大的教学内容，如过于繁琐的语言知识讲解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更新教学内容，紧跟时代发展，满足社会对人才培养的需求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开发职业能力的教学资源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编制与职业能力相关的教材和教辅材料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开发多媒体教学资源，提高教学效果和学生学习兴趣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建立教学资源库，实现教学资源的共享和优化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改革教学内容，突出职业能力培养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https://d.book118.com/056020154051010055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职业能力视角下中职英语教学改革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2024-09-22T18:44:51.082</cp:lastPrinted>
  <dcterms:created xsi:type="dcterms:W3CDTF">2024-09-22T10:44:51Z</dcterms:created>
  <dcterms:modified xsi:type="dcterms:W3CDTF">2024-09-22T10:44:53Z</dcterms:modified>
</cp:coreProperties>
</file>