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638B5-29CB-44CC-B5A8-043042A43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45980-CC77-4B66-88DD-39AAB6D39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E5E71-B01E-434F-A485-018A8A636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B6740-074B-4A61-B734-FAB601E83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852E13-7166-4072-BFEA-8C179E797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E7C42B-D77B-45A0-A0BC-B28C236BC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76D3A2-78F0-476A-9244-7CAA3E97A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5437A-11EF-49A1-9113-22E798832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72EA8-B17B-4C9A-A71E-A8A48E3A6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BE770-DF87-4930-862A-89BA6817E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EFCC1-EBB7-450C-885A-03EE8BAA4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212111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党支部介绍\n## 1.护理党支部的成立背景及意义\n### 1.1护理党支部成立的背景及原因\n### 1.2护理党支部的成立对护理行业的影响\n### 1.3护理党支部的成立对党员的要求及责任\n## 2.护理党支部的组织架构及职责\n### 2.1护理党支部的组织架构及成员\n### 2.2护理党支部的职责及工作范围\n### 2.3护理党支部的内部管理及制度建设\n## 3.护理党支部的活动及成果展示\n### 3.1护理党支部的日常活动及特色活动\n### 3.2护理党支部的成果展示及经验分享\n### 3.3护理党支部的未来发展规划及展望\n## 4.护理党支部在护理行业中的作用及影响\n### 4.1护理党支部在护理行业中的引领作用\n### 4.2护理党支部在护理行业中的凝聚作用\n### 4.3护理党支部在护理行业中的推动作用\n## 5.护理党支部的建设及发展中遇到的问题及解决方案\n### 5.1护理党支部在建设及发展过程中遇到的问题\n### 5.2针对问题的解决方案及建议\n### 5.3护理党支部在建设及发展过程中的经验教训及改进措施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护理党支部介绍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护理党支部的成立背景及意义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随着护理行业的发展和需求变化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护理人员数量增加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护理服务质量要求提高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护理行业面临诸多挑战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为了加强护理行业的党建工作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提高护理人员的思想政治觉悟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促进护理行业的健康发展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提升护理服务质量</a:t>
                </a:r>
                <a:endParaRPr/>
              </a:p>
            </p:txBody>
          </p:sp>
          <p:pic>
            <p:nvPicPr>
              <p:cNvPr id="17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护理党支部的成立有利于发挥党员的先锋模范作用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增强护理队伍的凝聚力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提高护理工作的执行力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提升护理行业的社会形象</a:t>
                </a:r>
                <a:endParaRPr/>
              </a:p>
            </p:txBody>
          </p:sp>
          <p:pic>
            <p:nvPicPr>
              <p:cNvPr id="18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护理党支部成立的背景及原因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增强护理人员的职业道德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提高护理人员的责任心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促进护理人员的服务意识</a:t>
                </a:r>
                <a:endParaRPr/>
              </a:p>
            </p:txBody>
          </p:sp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提高护理人员的思想政治觉悟</a:t>
                </a:r>
                <a:endParaRPr/>
              </a:p>
            </p:txBody>
          </p:sp>
        </p:grpSp>
        <p:grpSp>
          <p:nvGrpSpPr>
            <p:cNvPr id="19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加强护理行业的规范管理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提高护理行业的技术水平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提升护理行业的服务质量</a:t>
                </a:r>
                <a:endParaRPr/>
              </a:p>
            </p:txBody>
          </p:sp>
          <p:sp>
            <p:nvSpPr>
              <p:cNvPr id="19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促进护理行业的健康发展</a:t>
                </a:r>
                <a:endParaRPr/>
              </a:p>
            </p:txBody>
          </p:sp>
          <p:sp>
            <p:nvSpPr>
              <p:cNvPr id="19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提高护理人员的业务水平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优化护理服务流程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提高护理服务的满意度</a:t>
                </a:r>
                <a:endParaRPr/>
              </a:p>
            </p:txBody>
          </p:sp>
          <p:sp>
            <p:nvSpPr>
              <p:cNvPr id="19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提升护理服务质量</a:t>
                </a:r>
                <a:endParaRPr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护理党支部的成立对护理行业的影响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对党员的要求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坚定理想信念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严守党的纪律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密切联系群众</a:t>
                </a:r>
                <a:endParaRPr/>
              </a:p>
            </p:txBody>
          </p:sp>
          <p:sp>
            <p:nvSpPr>
              <p:cNvPr id="20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对党员的责任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发挥党员的先锋模范作用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促进护理行业的发展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提升护理服务质量</a:t>
                </a:r>
                <a:endParaRPr/>
              </a:p>
            </p:txBody>
          </p:sp>
          <p:sp>
            <p:nvSpPr>
              <p:cNvPr id="21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对党员的培养和教育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加强党的理论学习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提高党的实践能力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增强党的纪律意识</a:t>
                </a:r>
                <a:endParaRPr/>
              </a:p>
            </p:txBody>
          </p:sp>
          <p:sp>
            <p:nvSpPr>
              <p:cNvPr id="21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护理党支部的成立对党员的要求及责任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护理党支部的组织架构及职责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护理党支部的组织架构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书记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副书记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组织委员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宣传委员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学习委员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护理党支部的成员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护理部主任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护理部副主任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护士长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副护士长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护理骨干</a:t>
                </a:r>
                <a:endParaRPr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护理党支部的组织架构及成员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护理党支部的职责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加强护理行业的党建工作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提高护理人员的思想政治觉悟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促进护理行业的健康发展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护理党支部的工作范围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组织护理人员的政治学习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开展护理党支部的活动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检查护理行业的党建工作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护理党支部的职责及工作范围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护理党支部的内部管理及制度建设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护理党支部的内部管理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制定护理党支部的工作计划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组织护理党支部的会议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检查护理党支部的工作落实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护理党支部的制度建设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制定护理党支部的工作制度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完善护理党支部的考核机制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加强护理党支部的纪律教育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护理党支部的活动及成果展示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护理党支部的日常活动及特色活动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护理党支部的日常活动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组织政治学习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开展党建工作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举办护理讲座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护理党支部的特色活动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开展党员志愿服务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举办护理技能竞赛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组织护理文化交流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https://d.book118.com/056021211142010050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护理党支部介绍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2024-09-16T00:20:05.688</cp:lastPrinted>
  <dcterms:created xsi:type="dcterms:W3CDTF">2024-09-15T16:20:05Z</dcterms:created>
  <dcterms:modified xsi:type="dcterms:W3CDTF">2024-09-15T16:20:07Z</dcterms:modified>
</cp:coreProperties>
</file>