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4104" r:id="rId3"/>
    <p:sldMasterId id="2147484106" r:id="rId4"/>
  </p:sldMasterIdLst>
  <p:notesMasterIdLst>
    <p:notesMasterId r:id="rId5"/>
  </p:notesMasterIdLst>
  <p:sldIdLst>
    <p:sldId id="259" r:id="rId6"/>
    <p:sldId id="262" r:id="rId7"/>
    <p:sldId id="265" r:id="rId8"/>
    <p:sldId id="268" r:id="rId9"/>
    <p:sldId id="271" r:id="rId10"/>
    <p:sldId id="274" r:id="rId11"/>
    <p:sldId id="277" r:id="rId12"/>
    <p:sldId id="280" r:id="rId13"/>
    <p:sldId id="283" r:id="rId14"/>
    <p:sldId id="286" r:id="rId15"/>
    <p:sldId id="289" r:id="rId16"/>
    <p:sldId id="292" r:id="rId17"/>
    <p:sldId id="295" r:id="rId18"/>
    <p:sldId id="298" r:id="rId19"/>
    <p:sldId id="300" r:id="rId20"/>
  </p:sldIdLst>
  <p:sldSz cx="9720263" cy="72898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5.xml" /><Relationship Id="rId11" Type="http://schemas.openxmlformats.org/officeDocument/2006/relationships/slide" Target="slides/slide6.xml" /><Relationship Id="rId12" Type="http://schemas.openxmlformats.org/officeDocument/2006/relationships/slide" Target="slides/slide7.xml" /><Relationship Id="rId13" Type="http://schemas.openxmlformats.org/officeDocument/2006/relationships/slide" Target="slides/slide8.xml" /><Relationship Id="rId14" Type="http://schemas.openxmlformats.org/officeDocument/2006/relationships/slide" Target="slides/slide9.xml" /><Relationship Id="rId15" Type="http://schemas.openxmlformats.org/officeDocument/2006/relationships/slide" Target="slides/slide10.xml" /><Relationship Id="rId16" Type="http://schemas.openxmlformats.org/officeDocument/2006/relationships/slide" Target="slides/slide11.xml" /><Relationship Id="rId17" Type="http://schemas.openxmlformats.org/officeDocument/2006/relationships/slide" Target="slides/slide12.xml" /><Relationship Id="rId18" Type="http://schemas.openxmlformats.org/officeDocument/2006/relationships/slide" Target="slides/slide13.xml" /><Relationship Id="rId19" Type="http://schemas.openxmlformats.org/officeDocument/2006/relationships/slide" Target="slides/slide14.xml" /><Relationship Id="rId2" Type="http://schemas.openxmlformats.org/officeDocument/2006/relationships/slideMaster" Target="slideMasters/slideMaster2.xml" /><Relationship Id="rId20" Type="http://schemas.openxmlformats.org/officeDocument/2006/relationships/slide" Target="slides/slide15.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Master" Target="slideMasters/slideMaster4.xml" /><Relationship Id="rId5" Type="http://schemas.openxmlformats.org/officeDocument/2006/relationships/notesMaster" Target="notesMasters/notesMaster1.xml" /><Relationship Id="rId6" Type="http://schemas.openxmlformats.org/officeDocument/2006/relationships/slide" Target="slides/slide1.xml" /><Relationship Id="rId7" Type="http://schemas.openxmlformats.org/officeDocument/2006/relationships/slide" Target="slides/slide2.xml" /><Relationship Id="rId8" Type="http://schemas.openxmlformats.org/officeDocument/2006/relationships/slide" Target="slides/slide3.xml" /><Relationship Id="rId9" Type="http://schemas.openxmlformats.org/officeDocument/2006/relationships/slide" Target="slides/slide4.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4098" name="页眉占位符 1"/>
          <p:cNvSpPr>
            <a:spLocks noGrp="1"/>
          </p:cNvSpPr>
          <p:nvPr>
            <p:ph type="hdr" sz="quarter"/>
          </p:nvPr>
        </p:nvSpPr>
        <p:spPr>
          <a:xfrm>
            <a:off x="0" y="0"/>
            <a:ext cx="2971800" cy="457200"/>
          </a:xfrm>
          <a:prstGeom prst="rect">
            <a:avLst/>
          </a:prstGeom>
          <a:noFill/>
          <a:ln cap="flat">
            <a:noFill/>
            <a:prstDash val="solid"/>
            <a:miter lim="800000"/>
            <a:headEnd type="none" w="med" len="med"/>
            <a:tailEnd type="none" w="med" len="med"/>
          </a:ln>
        </p:spPr>
        <p:txBody>
          <a:bodyPr>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Constantia" charset="0"/>
                <a:ea typeface="宋体" charset="-122"/>
              </a:defRPr>
            </a:lvl1pPr>
            <a:lvl2pPr marL="742950" indent="-28575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Constantia" charset="0"/>
                <a:ea typeface="宋体" charset="-122"/>
              </a:defRPr>
            </a:lvl2pPr>
            <a:lvl3pPr marL="1143000" indent="-22860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Constantia" charset="0"/>
                <a:ea typeface="宋体" charset="-122"/>
              </a:defRPr>
            </a:lvl3pPr>
            <a:lvl4pPr marL="1600200" indent="-22860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Constantia" charset="0"/>
                <a:ea typeface="宋体" charset="-122"/>
              </a:defRPr>
            </a:lvl4pPr>
            <a:lvl5pPr marL="2057400" indent="-22860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Constantia" charset="0"/>
                <a:ea typeface="宋体" charset="-122"/>
              </a:defRPr>
            </a:lvl5pPr>
          </a:lstStyle>
          <a:p>
            <a:pPr marL="0" lvl="0" indent="0" eaLnBrk="1" hangingPunct="1">
              <a:buClrTx/>
              <a:buFontTx/>
              <a:buNone/>
            </a:pPr>
            <a:endParaRPr sz="1200" u="none"/>
          </a:p>
        </p:txBody>
      </p:sp>
      <p:sp>
        <p:nvSpPr>
          <p:cNvPr id="4099" name="日期占位符 2"/>
          <p:cNvSpPr>
            <a:spLocks noGrp="1"/>
          </p:cNvSpPr>
          <p:nvPr>
            <p:ph type="dt" idx="1"/>
          </p:nvPr>
        </p:nvSpPr>
        <p:spPr>
          <a:xfrm>
            <a:off x="3884613" y="0"/>
            <a:ext cx="2971800" cy="457200"/>
          </a:xfrm>
          <a:prstGeom prst="rect">
            <a:avLst/>
          </a:prstGeom>
          <a:noFill/>
          <a:ln cap="flat">
            <a:noFill/>
            <a:prstDash val="solid"/>
            <a:miter lim="800000"/>
            <a:headEnd type="none" w="med" len="med"/>
            <a:tailEnd type="none" w="med" len="med"/>
          </a:ln>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1800" b="1" i="0" u="none">
                <a:solidFill>
                  <a:schemeClr val="tx1"/>
                </a:solidFill>
                <a:latin typeface="Arial" pitchFamily="34" charset="0"/>
                <a:ea typeface="宋体"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1800" b="1" i="0" u="none">
                <a:solidFill>
                  <a:schemeClr val="tx1"/>
                </a:solidFill>
                <a:latin typeface="Arial" pitchFamily="34" charset="0"/>
                <a:ea typeface="宋体"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1800" b="1" i="0" u="none">
                <a:solidFill>
                  <a:schemeClr val="tx1"/>
                </a:solidFill>
                <a:latin typeface="Arial" pitchFamily="34" charset="0"/>
                <a:ea typeface="宋体"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1800" b="1" i="0" u="none">
                <a:solidFill>
                  <a:schemeClr val="tx1"/>
                </a:solidFill>
                <a:latin typeface="Arial" pitchFamily="34" charset="0"/>
                <a:ea typeface="宋体"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1800" b="1" i="0" u="none">
                <a:solidFill>
                  <a:schemeClr val="tx1"/>
                </a:solidFill>
                <a:latin typeface="Arial" pitchFamily="34" charset="0"/>
                <a:ea typeface="宋体" charset="-122"/>
              </a:defRPr>
            </a:lvl5pPr>
          </a:lstStyle>
          <a:p>
            <a:pPr marL="0" lvl="0" indent="0" algn="r" eaLnBrk="1" hangingPunct="1">
              <a:buClrTx/>
              <a:buFontTx/>
              <a:buNone/>
            </a:pPr>
            <a:fld id="{25BA679C-214B-496A-A924-45C8608F3AA7}" type="datetime1">
              <a:rPr lang="zh-CN" altLang="en-US" sz="1200" u="none"/>
              <a:pPr marL="0" lvl="0" indent="0" algn="r" eaLnBrk="1" hangingPunct="1">
                <a:buClrTx/>
                <a:buFontTx/>
                <a:buNone/>
              </a:pPr>
              <a:t>2023/9/22</a:t>
            </a:fld>
            <a:endParaRPr sz="1200" u="none"/>
          </a:p>
        </p:txBody>
      </p:sp>
      <p:sp>
        <p:nvSpPr>
          <p:cNvPr id="4100" name="幻灯片图像占位符 3"/>
          <p:cNvSpPr>
            <a:spLocks noGrp="1" noRot="1" noChangeAspect="1"/>
          </p:cNvSpPr>
          <p:nvPr>
            <p:ph type="sldImg" idx="2"/>
          </p:nvPr>
        </p:nvSpPr>
        <p:spPr>
          <a:xfrm>
            <a:off x="1143000" y="685800"/>
            <a:ext cx="4572000" cy="3429000"/>
          </a:xfrm>
          <a:prstGeom prst="rect">
            <a:avLst/>
          </a:prstGeom>
          <a:noFill/>
          <a:ln cap="flat">
            <a:noFill/>
            <a:prstDash val="solid"/>
            <a:miter lim="800000"/>
            <a:headEnd type="none" w="med" len="med"/>
            <a:tailEnd type="none" w="med" len="med"/>
          </a:ln>
        </p:spPr>
      </p:sp>
      <p:sp>
        <p:nvSpPr>
          <p:cNvPr id="4101" name="备注占位符 4"/>
          <p:cNvSpPr>
            <a:spLocks noGrp="1"/>
          </p:cNvSpPr>
          <p:nvPr>
            <p:ph type="body" sz="quarter" idx="3"/>
          </p:nvPr>
        </p:nvSpPr>
        <p:spPr>
          <a:xfrm>
            <a:off x="685800" y="4343400"/>
            <a:ext cx="5486400" cy="4114800"/>
          </a:xfrm>
          <a:prstGeom prst="rect">
            <a:avLst/>
          </a:prstGeom>
          <a:noFill/>
          <a:ln cap="flat">
            <a:noFill/>
            <a:prstDash val="solid"/>
            <a:miter lim="800000"/>
            <a:headEnd type="none" w="med" len="med"/>
            <a:tailEnd type="none" w="med" len="med"/>
          </a:ln>
        </p:spPr>
        <p:txBody>
          <a:bodyPr anchor="ctr" anchorCtr="0">
            <a:noAutofit/>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a:solidFill>
                  <a:schemeClr val="tx1"/>
                </a:solidFill>
                <a:latin typeface="Calibri"/>
                <a:ea typeface="宋体" charset="-122"/>
              </a:defRPr>
            </a:lvl1pPr>
            <a:lvl2pPr marL="457200" indent="0" algn="l" defTabSz="914400" rtl="0" eaLnBrk="0" fontAlgn="base" hangingPunct="0">
              <a:lnSpc>
                <a:spcPct val="100000"/>
              </a:lnSpc>
              <a:spcBef>
                <a:spcPct val="30000"/>
              </a:spcBef>
              <a:spcAft>
                <a:spcPct val="0"/>
              </a:spcAft>
              <a:buClrTx/>
              <a:buSzTx/>
              <a:buFontTx/>
              <a:buNone/>
              <a:defRPr kumimoji="0" lang="zh-CN" altLang="en-US" sz="1200" b="0" i="0" u="none">
                <a:solidFill>
                  <a:schemeClr val="tx1"/>
                </a:solidFill>
                <a:latin typeface="Calibri"/>
                <a:ea typeface="宋体" charset="-122"/>
              </a:defRPr>
            </a:lvl2pPr>
            <a:lvl3pPr marL="914400" indent="0" algn="l" defTabSz="914400" rtl="0" eaLnBrk="0" fontAlgn="base" hangingPunct="0">
              <a:lnSpc>
                <a:spcPct val="100000"/>
              </a:lnSpc>
              <a:spcBef>
                <a:spcPct val="30000"/>
              </a:spcBef>
              <a:spcAft>
                <a:spcPct val="0"/>
              </a:spcAft>
              <a:buClrTx/>
              <a:buSzTx/>
              <a:buFontTx/>
              <a:buNone/>
              <a:defRPr kumimoji="0" lang="zh-CN" altLang="en-US" sz="1200" b="0" i="0" u="none">
                <a:solidFill>
                  <a:schemeClr val="tx1"/>
                </a:solidFill>
                <a:latin typeface="Calibri"/>
                <a:ea typeface="宋体" charset="-122"/>
              </a:defRPr>
            </a:lvl3pPr>
            <a:lvl4pPr marL="1371600" indent="0" algn="l" defTabSz="914400" rtl="0" eaLnBrk="0" fontAlgn="base" hangingPunct="0">
              <a:lnSpc>
                <a:spcPct val="100000"/>
              </a:lnSpc>
              <a:spcBef>
                <a:spcPct val="30000"/>
              </a:spcBef>
              <a:spcAft>
                <a:spcPct val="0"/>
              </a:spcAft>
              <a:buClrTx/>
              <a:buSzTx/>
              <a:buFontTx/>
              <a:buNone/>
              <a:defRPr kumimoji="0" lang="zh-CN" altLang="en-US" sz="1200" b="0" i="0" u="none">
                <a:solidFill>
                  <a:schemeClr val="tx1"/>
                </a:solidFill>
                <a:latin typeface="Calibri"/>
                <a:ea typeface="宋体" charset="-122"/>
              </a:defRPr>
            </a:lvl4pPr>
            <a:lvl5pPr marL="1828800" indent="0" algn="l" defTabSz="914400" rtl="0" eaLnBrk="0" fontAlgn="base" hangingPunct="0">
              <a:lnSpc>
                <a:spcPct val="100000"/>
              </a:lnSpc>
              <a:spcBef>
                <a:spcPct val="30000"/>
              </a:spcBef>
              <a:spcAft>
                <a:spcPct val="0"/>
              </a:spcAft>
              <a:buClrTx/>
              <a:buSzTx/>
              <a:buFontTx/>
              <a:buNone/>
              <a:defRPr kumimoji="0" lang="zh-CN" altLang="en-US" sz="1200" b="0" i="0" u="none">
                <a:solidFill>
                  <a:schemeClr val="tx1"/>
                </a:solidFill>
                <a:latin typeface="Calibri"/>
                <a:ea typeface="宋体" charset="-122"/>
              </a:defRPr>
            </a:lvl5pPr>
          </a:lstStyle>
          <a:p>
            <a:pPr lvl="0"/>
            <a:r>
              <a:t>单击此处编辑母版文本样式</a:t>
            </a:r>
          </a:p>
          <a:p>
            <a:pPr lvl="1"/>
            <a:r>
              <a:t>第二级</a:t>
            </a:r>
          </a:p>
          <a:p>
            <a:pPr lvl="2"/>
            <a:r>
              <a:t>第三级</a:t>
            </a:r>
          </a:p>
          <a:p>
            <a:pPr lvl="3"/>
            <a:r>
              <a:t>第四级</a:t>
            </a:r>
          </a:p>
          <a:p>
            <a:pPr lvl="4"/>
            <a:r>
              <a:t>第五级</a:t>
            </a:r>
          </a:p>
        </p:txBody>
      </p:sp>
      <p:sp>
        <p:nvSpPr>
          <p:cNvPr id="4102" name="页脚占位符 5"/>
          <p:cNvSpPr>
            <a:spLocks noGrp="1"/>
          </p:cNvSpPr>
          <p:nvPr>
            <p:ph type="ftr" sz="quarter" idx="4"/>
          </p:nvPr>
        </p:nvSpPr>
        <p:spPr>
          <a:xfrm>
            <a:off x="0" y="8685213"/>
            <a:ext cx="2971800" cy="457200"/>
          </a:xfrm>
          <a:prstGeom prst="rect">
            <a:avLst/>
          </a:prstGeom>
          <a:noFill/>
          <a:ln cap="flat">
            <a:noFill/>
            <a:prstDash val="solid"/>
            <a:miter lim="800000"/>
            <a:headEnd type="none" w="med" len="med"/>
            <a:tailEnd type="none" w="med" len="med"/>
          </a:ln>
        </p:spPr>
        <p:txBody>
          <a:bodyPr anchor="b" anchorCtr="0">
            <a:noAutofit/>
          </a:bodyPr>
          <a:lstStyle>
            <a:defPPr>
              <a:defRPr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1800" b="1" i="0" u="none">
                <a:solidFill>
                  <a:schemeClr val="tx1"/>
                </a:solidFill>
                <a:latin typeface="Arial" pitchFamily="34" charset="0"/>
                <a:ea typeface="宋体"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1800" b="1" i="0" u="none">
                <a:solidFill>
                  <a:schemeClr val="tx1"/>
                </a:solidFill>
                <a:latin typeface="Arial" pitchFamily="34" charset="0"/>
                <a:ea typeface="宋体"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1800" b="1" i="0" u="none">
                <a:solidFill>
                  <a:schemeClr val="tx1"/>
                </a:solidFill>
                <a:latin typeface="Arial" pitchFamily="34" charset="0"/>
                <a:ea typeface="宋体"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1800" b="1" i="0" u="none">
                <a:solidFill>
                  <a:schemeClr val="tx1"/>
                </a:solidFill>
                <a:latin typeface="Arial" pitchFamily="34" charset="0"/>
                <a:ea typeface="宋体"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1800" b="1" i="0" u="none">
                <a:solidFill>
                  <a:schemeClr val="tx1"/>
                </a:solidFill>
                <a:latin typeface="Arial" pitchFamily="34" charset="0"/>
                <a:ea typeface="宋体" charset="-122"/>
              </a:defRPr>
            </a:lvl5pPr>
          </a:lstStyle>
          <a:p>
            <a:pPr marL="0" lvl="0" indent="0" eaLnBrk="1" hangingPunct="1">
              <a:buClrTx/>
              <a:buFontTx/>
              <a:buNone/>
            </a:pPr>
            <a:endParaRPr sz="1200" u="none"/>
          </a:p>
        </p:txBody>
      </p:sp>
      <p:sp>
        <p:nvSpPr>
          <p:cNvPr id="4103" name="灯片编号占位符 6"/>
          <p:cNvSpPr>
            <a:spLocks noGrp="1"/>
          </p:cNvSpPr>
          <p:nvPr>
            <p:ph type="sldNum" sz="quarter" idx="5"/>
          </p:nvPr>
        </p:nvSpPr>
        <p:spPr>
          <a:xfrm>
            <a:off x="3884613" y="8685213"/>
            <a:ext cx="2971800" cy="457200"/>
          </a:xfrm>
          <a:prstGeom prst="rect">
            <a:avLst/>
          </a:prstGeom>
          <a:noFill/>
          <a:ln cap="flat">
            <a:noFill/>
            <a:prstDash val="solid"/>
            <a:miter lim="800000"/>
            <a:headEnd type="none" w="med" len="med"/>
            <a:tailEnd type="none" w="med" len="med"/>
          </a:ln>
        </p:spPr>
        <p:txBody>
          <a:bodyPr anchor="b" anchorCtr="0">
            <a:noAutofit/>
          </a:bodyPr>
          <a:lstStyle>
            <a:defPPr>
              <a:defRPr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1800" b="1" i="0" u="none">
                <a:solidFill>
                  <a:schemeClr val="tx1"/>
                </a:solidFill>
                <a:latin typeface="Arial" pitchFamily="34" charset="0"/>
                <a:ea typeface="宋体"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1800" b="1" i="0" u="none">
                <a:solidFill>
                  <a:schemeClr val="tx1"/>
                </a:solidFill>
                <a:latin typeface="Arial" pitchFamily="34" charset="0"/>
                <a:ea typeface="宋体"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1800" b="1" i="0" u="none">
                <a:solidFill>
                  <a:schemeClr val="tx1"/>
                </a:solidFill>
                <a:latin typeface="Arial" pitchFamily="34" charset="0"/>
                <a:ea typeface="宋体"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1800" b="1" i="0" u="none">
                <a:solidFill>
                  <a:schemeClr val="tx1"/>
                </a:solidFill>
                <a:latin typeface="Arial" pitchFamily="34" charset="0"/>
                <a:ea typeface="宋体"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1800" b="1" i="0" u="none">
                <a:solidFill>
                  <a:schemeClr val="tx1"/>
                </a:solidFill>
                <a:latin typeface="Arial" pitchFamily="34" charset="0"/>
                <a:ea typeface="宋体" charset="-122"/>
              </a:defRPr>
            </a:lvl5pPr>
          </a:lstStyle>
          <a:p>
            <a:pPr marL="0" lvl="0" indent="0" algn="r" eaLnBrk="1" hangingPunct="1">
              <a:buClrTx/>
              <a:buFontTx/>
              <a:buNone/>
            </a:pPr>
            <a:fld id="{8F0D0844-89B2-4030-9AF2-024F9C121805}" type="slidenum">
              <a:rPr sz="1200" u="none"/>
              <a:pPr marL="0" lvl="0" indent="0" algn="r" eaLnBrk="1" hangingPunct="1">
                <a:buClrTx/>
                <a:buFontTx/>
                <a:buNone/>
              </a:pPr>
              <a:t>‹#›</a:t>
            </a:fld>
            <a:endParaRPr sz="1200" u="none"/>
          </a:p>
        </p:txBody>
      </p:sp>
    </p:spTree>
    <p:extLst>
      <p:ext uri="{BB962C8B-B14F-4D97-AF65-F5344CB8AC3E}">
        <p14:creationId xmlns:p14="http://schemas.microsoft.com/office/powerpoint/2010/main" val="1161488779"/>
      </p:ext>
    </p:extLst>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06" name="幻灯片图像占位符 1"/>
          <p:cNvSpPr>
            <a:spLocks noGrp="1" noRot="1" noChangeAspect="1"/>
          </p:cNvSpPr>
          <p:nvPr>
            <p:ph type="sldImg"/>
          </p:nvPr>
        </p:nvSpPr>
        <p:spPr>
          <a:xfrm>
            <a:off x="1143000" y="685800"/>
            <a:ext cx="4572000" cy="3429000"/>
          </a:xfrm>
          <a:prstGeom prst="rect">
            <a:avLst/>
          </a:prstGeom>
          <a:noFill/>
          <a:ln cap="flat">
            <a:noFill/>
            <a:prstDash val="solid"/>
            <a:miter lim="800000"/>
            <a:headEnd type="none" w="med" len="med"/>
            <a:tailEnd type="none" w="med" len="med"/>
          </a:ln>
        </p:spPr>
      </p:sp>
      <p:sp>
        <p:nvSpPr>
          <p:cNvPr id="4107" name="备注占位符 2"/>
          <p:cNvSpPr>
            <a:spLocks noGrp="1"/>
          </p:cNvSpPr>
          <p:nvPr>
            <p:ph type="body" idx="1"/>
          </p:nvPr>
        </p:nvSpPr>
        <p:spPr>
          <a:xfrm>
            <a:off x="685800" y="4343400"/>
            <a:ext cx="5486400" cy="4114800"/>
          </a:xfrm>
          <a:prstGeom prst="rect">
            <a:avLst/>
          </a:prstGeom>
          <a:noFill/>
          <a:ln cap="flat">
            <a:noFill/>
            <a:prstDash val="solid"/>
            <a:miter lim="800000"/>
            <a:headEnd type="none" w="med" len="med"/>
            <a:tailEnd type="none" w="med" len="med"/>
          </a:ln>
        </p:spPr>
        <p:txBody>
          <a:bodyPr vert="horz" wrap="square" lIns="91440" tIns="45720" rIns="91440" bIns="45720" anchor="ctr" anchorCtr="0">
            <a:noAutofit/>
          </a:bodyPr>
          <a:lstStyle>
            <a:lvl1pPr marL="0" indent="0" algn="l" defTabSz="972007" rtl="0" eaLnBrk="0" fontAlgn="base" hangingPunct="0">
              <a:lnSpc>
                <a:spcPct val="100000"/>
              </a:lnSpc>
              <a:spcBef>
                <a:spcPct val="30000"/>
              </a:spcBef>
              <a:spcAft>
                <a:spcPct val="0"/>
              </a:spcAft>
              <a:buClrTx/>
              <a:buSzTx/>
              <a:buFontTx/>
              <a:buNone/>
              <a:defRPr kumimoji="0" lang="zh-CN" altLang="en-US" sz="1276" b="0" i="0" u="none">
                <a:solidFill>
                  <a:schemeClr val="tx1"/>
                </a:solidFill>
                <a:latin typeface="Calibri"/>
                <a:ea typeface="宋体" charset="-122"/>
              </a:defRPr>
            </a:lvl1pPr>
            <a:lvl2pPr marL="486004" indent="0" algn="l" defTabSz="972007" rtl="0" eaLnBrk="0" fontAlgn="base" hangingPunct="0">
              <a:lnSpc>
                <a:spcPct val="100000"/>
              </a:lnSpc>
              <a:spcBef>
                <a:spcPct val="30000"/>
              </a:spcBef>
              <a:spcAft>
                <a:spcPct val="0"/>
              </a:spcAft>
              <a:buClrTx/>
              <a:buSzTx/>
              <a:buFontTx/>
              <a:buNone/>
              <a:defRPr kumimoji="0" lang="zh-CN" altLang="en-US" sz="1276" b="0" i="0" u="none">
                <a:solidFill>
                  <a:schemeClr val="tx1"/>
                </a:solidFill>
                <a:latin typeface="Calibri"/>
                <a:ea typeface="宋体" charset="-122"/>
              </a:defRPr>
            </a:lvl2pPr>
            <a:lvl3pPr marL="972007" indent="0" algn="l" defTabSz="972007" rtl="0" eaLnBrk="0" fontAlgn="base" hangingPunct="0">
              <a:lnSpc>
                <a:spcPct val="100000"/>
              </a:lnSpc>
              <a:spcBef>
                <a:spcPct val="30000"/>
              </a:spcBef>
              <a:spcAft>
                <a:spcPct val="0"/>
              </a:spcAft>
              <a:buClrTx/>
              <a:buSzTx/>
              <a:buFontTx/>
              <a:buNone/>
              <a:defRPr kumimoji="0" lang="zh-CN" altLang="en-US" sz="1276" b="0" i="0" u="none">
                <a:solidFill>
                  <a:schemeClr val="tx1"/>
                </a:solidFill>
                <a:latin typeface="Calibri"/>
                <a:ea typeface="宋体" charset="-122"/>
              </a:defRPr>
            </a:lvl3pPr>
            <a:lvl4pPr marL="1458011" indent="0" algn="l" defTabSz="972007" rtl="0" eaLnBrk="0" fontAlgn="base" hangingPunct="0">
              <a:lnSpc>
                <a:spcPct val="100000"/>
              </a:lnSpc>
              <a:spcBef>
                <a:spcPct val="30000"/>
              </a:spcBef>
              <a:spcAft>
                <a:spcPct val="0"/>
              </a:spcAft>
              <a:buClrTx/>
              <a:buSzTx/>
              <a:buFontTx/>
              <a:buNone/>
              <a:defRPr kumimoji="0" lang="zh-CN" altLang="en-US" sz="1276" b="0" i="0" u="none">
                <a:solidFill>
                  <a:schemeClr val="tx1"/>
                </a:solidFill>
                <a:latin typeface="Calibri"/>
                <a:ea typeface="宋体" charset="-122"/>
              </a:defRPr>
            </a:lvl4pPr>
            <a:lvl5pPr marL="1944014" indent="0" algn="l" defTabSz="972007" rtl="0" eaLnBrk="0" fontAlgn="base" hangingPunct="0">
              <a:lnSpc>
                <a:spcPct val="100000"/>
              </a:lnSpc>
              <a:spcBef>
                <a:spcPct val="30000"/>
              </a:spcBef>
              <a:spcAft>
                <a:spcPct val="0"/>
              </a:spcAft>
              <a:buClrTx/>
              <a:buSzTx/>
              <a:buFontTx/>
              <a:buNone/>
              <a:defRPr kumimoji="0" lang="zh-CN" altLang="en-US" sz="1276" b="0" i="0" u="none">
                <a:solidFill>
                  <a:schemeClr val="tx1"/>
                </a:solidFill>
                <a:latin typeface="Calibri"/>
                <a:ea typeface="宋体" charset="-122"/>
              </a:defRPr>
            </a:lvl5pPr>
          </a:lstStyle>
          <a:p>
            <a:pPr marL="0" lvl="0" indent="0" algn="l" defTabSz="972007" rtl="0" eaLnBrk="0" fontAlgn="base" hangingPunct="0">
              <a:lnSpc>
                <a:spcPct val="100000"/>
              </a:lnSpc>
              <a:spcBef>
                <a:spcPct val="30000"/>
              </a:spcBef>
              <a:spcAft>
                <a:spcPct val="0"/>
              </a:spcAft>
              <a:buClrTx/>
              <a:buSzTx/>
            </a:pPr>
            <a:endParaRPr kumimoji="0" sz="1276" u="none">
              <a:solidFill>
                <a:schemeClr val="tx1"/>
              </a:solidFill>
              <a:latin typeface="Calibri"/>
              <a:ea typeface="宋体" charset="-122"/>
            </a:endParaRPr>
          </a:p>
        </p:txBody>
      </p:sp>
      <p:sp>
        <p:nvSpPr>
          <p:cNvPr id="4108" name="灯片编号占位符 3"/>
          <p:cNvSpPr/>
          <p:nvPr/>
        </p:nvSpPr>
        <p:spPr>
          <a:xfrm>
            <a:off x="4129343" y="9232381"/>
            <a:ext cx="3159023" cy="486004"/>
          </a:xfrm>
          <a:prstGeom prst="rect">
            <a:avLst/>
          </a:prstGeom>
          <a:noFill/>
          <a:ln cap="flat">
            <a:noFill/>
            <a:prstDash val="solid"/>
            <a:miter lim="800000"/>
            <a:headEnd type="none" w="med" len="med"/>
            <a:tailEnd type="none" w="med" len="med"/>
          </a:ln>
        </p:spPr>
        <p:txBody>
          <a:bodyPr anchor="b" anchorCtr="0">
            <a:noAutofit/>
          </a:bodyPr>
          <a:lstStyle>
            <a:lvl1pPr marL="0" indent="0" algn="l" defTabSz="972007" rtl="0" eaLnBrk="0" fontAlgn="base" hangingPunct="0">
              <a:lnSpc>
                <a:spcPct val="100000"/>
              </a:lnSpc>
              <a:spcBef>
                <a:spcPct val="30000"/>
              </a:spcBef>
              <a:spcAft>
                <a:spcPct val="0"/>
              </a:spcAft>
              <a:buClrTx/>
              <a:buSzTx/>
              <a:buFontTx/>
              <a:buNone/>
              <a:defRPr kumimoji="0" lang="zh-CN" altLang="en-US" sz="1276" b="0" i="0" u="none">
                <a:solidFill>
                  <a:schemeClr val="tx1"/>
                </a:solidFill>
                <a:latin typeface="Calibri"/>
                <a:ea typeface="宋体" charset="-122"/>
              </a:defRPr>
            </a:lvl1pPr>
            <a:lvl2pPr marL="486004" indent="0" algn="l" defTabSz="972007" rtl="0" eaLnBrk="0" fontAlgn="base" hangingPunct="0">
              <a:lnSpc>
                <a:spcPct val="100000"/>
              </a:lnSpc>
              <a:spcBef>
                <a:spcPct val="30000"/>
              </a:spcBef>
              <a:spcAft>
                <a:spcPct val="0"/>
              </a:spcAft>
              <a:buClrTx/>
              <a:buSzTx/>
              <a:buFontTx/>
              <a:buNone/>
              <a:defRPr kumimoji="0" lang="zh-CN" altLang="en-US" sz="1276" b="0" i="0" u="none">
                <a:solidFill>
                  <a:schemeClr val="tx1"/>
                </a:solidFill>
                <a:latin typeface="Calibri"/>
                <a:ea typeface="宋体" charset="-122"/>
              </a:defRPr>
            </a:lvl2pPr>
            <a:lvl3pPr marL="972007" indent="0" algn="l" defTabSz="972007" rtl="0" eaLnBrk="0" fontAlgn="base" hangingPunct="0">
              <a:lnSpc>
                <a:spcPct val="100000"/>
              </a:lnSpc>
              <a:spcBef>
                <a:spcPct val="30000"/>
              </a:spcBef>
              <a:spcAft>
                <a:spcPct val="0"/>
              </a:spcAft>
              <a:buClrTx/>
              <a:buSzTx/>
              <a:buFontTx/>
              <a:buNone/>
              <a:defRPr kumimoji="0" lang="zh-CN" altLang="en-US" sz="1276" b="0" i="0" u="none">
                <a:solidFill>
                  <a:schemeClr val="tx1"/>
                </a:solidFill>
                <a:latin typeface="Calibri"/>
                <a:ea typeface="宋体" charset="-122"/>
              </a:defRPr>
            </a:lvl3pPr>
            <a:lvl4pPr marL="1458011" indent="0" algn="l" defTabSz="972007" rtl="0" eaLnBrk="0" fontAlgn="base" hangingPunct="0">
              <a:lnSpc>
                <a:spcPct val="100000"/>
              </a:lnSpc>
              <a:spcBef>
                <a:spcPct val="30000"/>
              </a:spcBef>
              <a:spcAft>
                <a:spcPct val="0"/>
              </a:spcAft>
              <a:buClrTx/>
              <a:buSzTx/>
              <a:buFontTx/>
              <a:buNone/>
              <a:defRPr kumimoji="0" lang="zh-CN" altLang="en-US" sz="1276" b="0" i="0" u="none">
                <a:solidFill>
                  <a:schemeClr val="tx1"/>
                </a:solidFill>
                <a:latin typeface="Calibri"/>
                <a:ea typeface="宋体" charset="-122"/>
              </a:defRPr>
            </a:lvl4pPr>
            <a:lvl5pPr marL="1944014" indent="0" algn="l" defTabSz="972007" rtl="0" eaLnBrk="0" fontAlgn="base" hangingPunct="0">
              <a:lnSpc>
                <a:spcPct val="100000"/>
              </a:lnSpc>
              <a:spcBef>
                <a:spcPct val="30000"/>
              </a:spcBef>
              <a:spcAft>
                <a:spcPct val="0"/>
              </a:spcAft>
              <a:buClrTx/>
              <a:buSzTx/>
              <a:buFontTx/>
              <a:buNone/>
              <a:defRPr kumimoji="0" lang="zh-CN" altLang="en-US" sz="1276" b="0" i="0" u="none">
                <a:solidFill>
                  <a:schemeClr val="tx1"/>
                </a:solidFill>
                <a:latin typeface="Calibri"/>
                <a:ea typeface="宋体" charset="-122"/>
              </a:defRPr>
            </a:lvl5pPr>
          </a:lstStyle>
          <a:p>
            <a:pPr marL="0" lvl="0" indent="0" algn="r" defTabSz="972007" rtl="0" eaLnBrk="0" fontAlgn="base" hangingPunct="0">
              <a:lnSpc>
                <a:spcPct val="100000"/>
              </a:lnSpc>
              <a:spcBef>
                <a:spcPct val="0"/>
              </a:spcBef>
              <a:spcAft>
                <a:spcPct val="0"/>
              </a:spcAft>
              <a:buClrTx/>
              <a:buSzTx/>
              <a:buFontTx/>
              <a:buNone/>
            </a:pPr>
            <a:fld id="{10428004-A9C2-4A7C-BE98-30DE59D2A546}" type="slidenum">
              <a:rPr kumimoji="0" sz="1276" u="none">
                <a:solidFill>
                  <a:schemeClr val="tx1"/>
                </a:solidFill>
                <a:latin typeface="Arial" pitchFamily="34" charset="0"/>
                <a:ea typeface="宋体" charset="-122"/>
              </a:rPr>
              <a:t>5</a:t>
            </a:fld>
            <a:endParaRPr kumimoji="0" sz="1276" u="none">
              <a:solidFill>
                <a:schemeClr val="tx1"/>
              </a:solidFill>
              <a:latin typeface="Arial" pitchFamily="34" charset="0"/>
              <a:ea typeface="宋体" charset="-122"/>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925FAE-9160-4E83-B310-752F340FFC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97B271-DE6B-4FA6-B8CD-FBF220AE7C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9488A6-058C-4A4F-912E-34D0C9DFC8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572BE3-D12A-48EB-89BF-D6A39B22B0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41C527-EC11-4843-88CC-2F177C384F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65385C5-0E0F-4B23-8345-625CD7C544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2871EB-3505-4CCC-8F5E-688FEF7460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4D7D49-A4B3-4E28-8BCE-822F41754F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BAFDF9-D9B9-423D-9B04-CFABF20D8A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A633C1-4E87-412D-83FB-62CD41C8E4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000FFD-4539-472D-AF2C-B4858887BD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pPr marL="0" lvl="0" indent="0" algn="l" defTabSz="972007" rtl="0" eaLnBrk="1" fontAlgn="base" hangingPunct="1">
              <a:lnSpc>
                <a:spcPct val="100000"/>
              </a:lnSpc>
              <a:spcBef>
                <a:spcPct val="0"/>
              </a:spcBef>
              <a:spcAft>
                <a:spcPct val="0"/>
              </a:spcAft>
              <a:buClrTx/>
              <a:buSzTx/>
              <a:buFont typeface="Arial" pitchFamily="34" charset="0"/>
              <a:buNone/>
            </a:pPr>
            <a:fld id="{71E86B9A-3F5A-4592-87AC-E4F477CE7838}" type="datetime1">
              <a:rPr kumimoji="0" lang="zh-CN" altLang="en-US" sz="1276" u="none">
                <a:solidFill>
                  <a:srgbClr val="035C75"/>
                </a:solidFill>
                <a:latin typeface="Constantia" charset="0"/>
                <a:ea typeface="宋体" charset="-122"/>
              </a:rPr>
              <a:pPr marL="0" lvl="0" indent="0" algn="l" defTabSz="972007" rtl="0" eaLnBrk="1" fontAlgn="base" hangingPunct="1">
                <a:lnSpc>
                  <a:spcPct val="100000"/>
                </a:lnSpc>
                <a:spcBef>
                  <a:spcPct val="0"/>
                </a:spcBef>
                <a:spcAft>
                  <a:spcPct val="0"/>
                </a:spcAft>
                <a:buClrTx/>
                <a:buSzTx/>
                <a:buFont typeface="Arial" pitchFamily="34" charset="0"/>
                <a:buNone/>
              </a:pPr>
              <a:t>2023/9/22</a:t>
            </a:fld>
            <a:endParaRPr kumimoji="0" sz="1276" u="none">
              <a:solidFill>
                <a:srgbClr val="035C75"/>
              </a:solidFill>
              <a:latin typeface="Constantia" charset="0"/>
              <a:ea typeface="宋体" charset="-122"/>
            </a:endParaRPr>
          </a:p>
        </p:txBody>
      </p:sp>
      <p:sp>
        <p:nvSpPr>
          <p:cNvPr id="3" name="Footer Placeholder 2"/>
          <p:cNvSpPr>
            <a:spLocks noGrp="1"/>
          </p:cNvSpPr>
          <p:nvPr>
            <p:ph type="ftr" sz="quarter" idx="11"/>
          </p:nvPr>
        </p:nvSpPr>
        <p:spPr/>
        <p:txBody>
          <a:bodyPr/>
          <a:lstStyle/>
          <a:p>
            <a:pPr marL="0" lvl="0" indent="0" algn="l" defTabSz="972007" rtl="0" eaLnBrk="1" fontAlgn="base" hangingPunct="1">
              <a:lnSpc>
                <a:spcPct val="100000"/>
              </a:lnSpc>
              <a:spcBef>
                <a:spcPct val="0"/>
              </a:spcBef>
              <a:spcAft>
                <a:spcPct val="0"/>
              </a:spcAft>
              <a:buClrTx/>
              <a:buSzTx/>
              <a:buFont typeface="Arial" pitchFamily="34" charset="0"/>
              <a:buNone/>
            </a:pPr>
            <a:endParaRPr kumimoji="0" sz="1276" u="none">
              <a:solidFill>
                <a:srgbClr val="035C75"/>
              </a:solidFill>
              <a:latin typeface="Constantia" charset="0"/>
              <a:ea typeface="宋体" charset="-122"/>
            </a:endParaRPr>
          </a:p>
        </p:txBody>
      </p:sp>
      <p:sp>
        <p:nvSpPr>
          <p:cNvPr id="4" name="Slide Number Placeholder 3"/>
          <p:cNvSpPr>
            <a:spLocks noGrp="1"/>
          </p:cNvSpPr>
          <p:nvPr>
            <p:ph type="sldNum" sz="quarter" idx="12"/>
          </p:nvPr>
        </p:nvSpPr>
        <p:spPr/>
        <p:txBody>
          <a:bodyPr/>
          <a:lstStyle/>
          <a:p>
            <a:pPr marL="0" lvl="0" indent="0" algn="r" defTabSz="972007" rtl="0" eaLnBrk="1" fontAlgn="base" hangingPunct="1">
              <a:lnSpc>
                <a:spcPct val="100000"/>
              </a:lnSpc>
              <a:spcBef>
                <a:spcPct val="0"/>
              </a:spcBef>
              <a:spcAft>
                <a:spcPct val="0"/>
              </a:spcAft>
              <a:buClrTx/>
              <a:buSzTx/>
              <a:buFont typeface="Arial" pitchFamily="34" charset="0"/>
              <a:buNone/>
            </a:pPr>
            <a:fld id="{93AE1883-0942-4AA3-9DB2-9C7C3A0314B1}" type="slidenum">
              <a:rPr kumimoji="0" sz="1276" u="none">
                <a:solidFill>
                  <a:srgbClr val="035C75"/>
                </a:solidFill>
                <a:latin typeface="Constantia" charset="0"/>
                <a:ea typeface="宋体" charset="-122"/>
              </a:rPr>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pPr marL="0" lvl="0" indent="0" algn="l" defTabSz="972007" rtl="0" eaLnBrk="1" fontAlgn="base" hangingPunct="1">
              <a:lnSpc>
                <a:spcPct val="100000"/>
              </a:lnSpc>
              <a:spcBef>
                <a:spcPct val="0"/>
              </a:spcBef>
              <a:spcAft>
                <a:spcPct val="0"/>
              </a:spcAft>
              <a:buClrTx/>
              <a:buSzTx/>
              <a:buFont typeface="Arial" pitchFamily="34" charset="0"/>
              <a:buNone/>
            </a:pPr>
            <a:fld id="{149E930A-1338-42FD-953D-F2C7B62D41B2}" type="datetime1">
              <a:rPr kumimoji="0" lang="zh-CN" altLang="en-US" sz="1276" u="none">
                <a:solidFill>
                  <a:srgbClr val="035C75"/>
                </a:solidFill>
                <a:latin typeface="Constantia" charset="0"/>
                <a:ea typeface="宋体" charset="-122"/>
              </a:rPr>
              <a:pPr marL="0" lvl="0" indent="0" algn="l" defTabSz="972007" rtl="0" eaLnBrk="1" fontAlgn="base" hangingPunct="1">
                <a:lnSpc>
                  <a:spcPct val="100000"/>
                </a:lnSpc>
                <a:spcBef>
                  <a:spcPct val="0"/>
                </a:spcBef>
                <a:spcAft>
                  <a:spcPct val="0"/>
                </a:spcAft>
                <a:buClrTx/>
                <a:buSzTx/>
                <a:buFont typeface="Arial" pitchFamily="34" charset="0"/>
                <a:buNone/>
              </a:pPr>
              <a:t>2023/9/22</a:t>
            </a:fld>
            <a:endParaRPr kumimoji="0" sz="1276" u="none">
              <a:solidFill>
                <a:srgbClr val="035C75"/>
              </a:solidFill>
              <a:latin typeface="Constantia" charset="0"/>
              <a:ea typeface="宋体" charset="-122"/>
            </a:endParaRPr>
          </a:p>
        </p:txBody>
      </p:sp>
      <p:sp>
        <p:nvSpPr>
          <p:cNvPr id="3" name="Footer Placeholder 2"/>
          <p:cNvSpPr>
            <a:spLocks noGrp="1"/>
          </p:cNvSpPr>
          <p:nvPr>
            <p:ph type="ftr" sz="quarter" idx="11"/>
          </p:nvPr>
        </p:nvSpPr>
        <p:spPr/>
        <p:txBody>
          <a:bodyPr/>
          <a:lstStyle/>
          <a:p>
            <a:pPr marL="0" lvl="0" indent="0" algn="l" defTabSz="972007" rtl="0" eaLnBrk="1" fontAlgn="base" hangingPunct="1">
              <a:lnSpc>
                <a:spcPct val="100000"/>
              </a:lnSpc>
              <a:spcBef>
                <a:spcPct val="0"/>
              </a:spcBef>
              <a:spcAft>
                <a:spcPct val="0"/>
              </a:spcAft>
              <a:buClrTx/>
              <a:buSzTx/>
              <a:buFont typeface="Arial" pitchFamily="34" charset="0"/>
              <a:buNone/>
            </a:pPr>
            <a:endParaRPr kumimoji="0" sz="1276" u="none">
              <a:solidFill>
                <a:srgbClr val="035C75"/>
              </a:solidFill>
              <a:latin typeface="Constantia" charset="0"/>
              <a:ea typeface="宋体" charset="-122"/>
            </a:endParaRPr>
          </a:p>
        </p:txBody>
      </p:sp>
      <p:sp>
        <p:nvSpPr>
          <p:cNvPr id="4" name="Slide Number Placeholder 3"/>
          <p:cNvSpPr>
            <a:spLocks noGrp="1"/>
          </p:cNvSpPr>
          <p:nvPr>
            <p:ph type="sldNum" sz="quarter" idx="12"/>
          </p:nvPr>
        </p:nvSpPr>
        <p:spPr/>
        <p:txBody>
          <a:bodyPr/>
          <a:lstStyle/>
          <a:p>
            <a:pPr marL="0" lvl="0" indent="0" algn="r" defTabSz="972007" rtl="0" eaLnBrk="1" fontAlgn="base" hangingPunct="1">
              <a:lnSpc>
                <a:spcPct val="100000"/>
              </a:lnSpc>
              <a:spcBef>
                <a:spcPct val="0"/>
              </a:spcBef>
              <a:spcAft>
                <a:spcPct val="0"/>
              </a:spcAft>
              <a:buClrTx/>
              <a:buSzTx/>
              <a:buFont typeface="Arial" pitchFamily="34" charset="0"/>
              <a:buNone/>
            </a:pPr>
            <a:fld id="{93AE1883-0942-4AA3-9DB2-9C7C3A0314B1}" type="slidenum">
              <a:rPr kumimoji="0" sz="1276" u="none">
                <a:solidFill>
                  <a:srgbClr val="035C75"/>
                </a:solidFill>
                <a:latin typeface="Constantia" charset="0"/>
                <a:ea typeface="宋体" charset="-122"/>
              </a:rPr>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pPr marL="0" lvl="0" indent="0" algn="l" defTabSz="972007" rtl="0" eaLnBrk="1" fontAlgn="base" hangingPunct="1">
              <a:lnSpc>
                <a:spcPct val="100000"/>
              </a:lnSpc>
              <a:spcBef>
                <a:spcPct val="0"/>
              </a:spcBef>
              <a:spcAft>
                <a:spcPct val="0"/>
              </a:spcAft>
              <a:buClrTx/>
              <a:buSzTx/>
              <a:buFont typeface="Arial" pitchFamily="34" charset="0"/>
              <a:buNone/>
            </a:pPr>
            <a:fld id="{D226DBA7-614A-4F54-93D0-8287ECB87F22}" type="datetime1">
              <a:rPr kumimoji="0" lang="zh-CN" altLang="en-US" sz="1276" u="none">
                <a:solidFill>
                  <a:srgbClr val="035C75"/>
                </a:solidFill>
                <a:latin typeface="Constantia" charset="0"/>
                <a:ea typeface="宋体" charset="-122"/>
              </a:rPr>
              <a:pPr marL="0" lvl="0" indent="0" algn="l" defTabSz="972007" rtl="0" eaLnBrk="1" fontAlgn="base" hangingPunct="1">
                <a:lnSpc>
                  <a:spcPct val="100000"/>
                </a:lnSpc>
                <a:spcBef>
                  <a:spcPct val="0"/>
                </a:spcBef>
                <a:spcAft>
                  <a:spcPct val="0"/>
                </a:spcAft>
                <a:buClrTx/>
                <a:buSzTx/>
                <a:buFont typeface="Arial" pitchFamily="34" charset="0"/>
                <a:buNone/>
              </a:pPr>
              <a:t>2023/9/22</a:t>
            </a:fld>
            <a:endParaRPr kumimoji="0" sz="1276" u="none">
              <a:solidFill>
                <a:srgbClr val="035C75"/>
              </a:solidFill>
              <a:latin typeface="Constantia" charset="0"/>
              <a:ea typeface="宋体" charset="-122"/>
            </a:endParaRPr>
          </a:p>
        </p:txBody>
      </p:sp>
      <p:sp>
        <p:nvSpPr>
          <p:cNvPr id="3" name="Footer Placeholder 2"/>
          <p:cNvSpPr>
            <a:spLocks noGrp="1"/>
          </p:cNvSpPr>
          <p:nvPr>
            <p:ph type="ftr" sz="quarter" idx="11"/>
          </p:nvPr>
        </p:nvSpPr>
        <p:spPr/>
        <p:txBody>
          <a:bodyPr/>
          <a:lstStyle/>
          <a:p>
            <a:pPr marL="0" lvl="0" indent="0" algn="l" defTabSz="972007" rtl="0" eaLnBrk="1" fontAlgn="base" hangingPunct="1">
              <a:lnSpc>
                <a:spcPct val="100000"/>
              </a:lnSpc>
              <a:spcBef>
                <a:spcPct val="0"/>
              </a:spcBef>
              <a:spcAft>
                <a:spcPct val="0"/>
              </a:spcAft>
              <a:buClrTx/>
              <a:buSzTx/>
              <a:buFont typeface="Arial" pitchFamily="34" charset="0"/>
              <a:buNone/>
            </a:pPr>
            <a:endParaRPr kumimoji="0" sz="1276" u="none">
              <a:solidFill>
                <a:srgbClr val="035C75"/>
              </a:solidFill>
              <a:latin typeface="Constantia" charset="0"/>
              <a:ea typeface="宋体" charset="-122"/>
            </a:endParaRPr>
          </a:p>
        </p:txBody>
      </p:sp>
      <p:sp>
        <p:nvSpPr>
          <p:cNvPr id="4" name="Slide Number Placeholder 3"/>
          <p:cNvSpPr>
            <a:spLocks noGrp="1"/>
          </p:cNvSpPr>
          <p:nvPr>
            <p:ph type="sldNum" sz="quarter" idx="12"/>
          </p:nvPr>
        </p:nvSpPr>
        <p:spPr/>
        <p:txBody>
          <a:bodyPr/>
          <a:lstStyle/>
          <a:p>
            <a:pPr marL="0" lvl="0" indent="0" algn="r" defTabSz="972007" rtl="0" eaLnBrk="1" fontAlgn="base" hangingPunct="1">
              <a:lnSpc>
                <a:spcPct val="100000"/>
              </a:lnSpc>
              <a:spcBef>
                <a:spcPct val="0"/>
              </a:spcBef>
              <a:spcAft>
                <a:spcPct val="0"/>
              </a:spcAft>
              <a:buClrTx/>
              <a:buSzTx/>
              <a:buFont typeface="Arial" pitchFamily="34" charset="0"/>
              <a:buNone/>
            </a:pPr>
            <a:fld id="{93AE1883-0942-4AA3-9DB2-9C7C3A0314B1}" type="slidenum">
              <a:rPr kumimoji="0" sz="1276" u="none">
                <a:solidFill>
                  <a:srgbClr val="035C75"/>
                </a:solidFill>
                <a:latin typeface="Constantia" charset="0"/>
                <a:ea typeface="宋体" charset="-122"/>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heme" Target="../theme/theme4.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1038" name="Freeform 6"/>
          <p:cNvSpPr/>
          <p:nvPr/>
        </p:nvSpPr>
        <p:spPr bwMode="auto">
          <a:xfrm>
            <a:off x="0" y="0"/>
            <a:ext cx="9730197" cy="1100258"/>
          </a:xfrm>
          <a:custGeom>
            <a:rect l="l" t="t" r="r" b="b"/>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rotWithShape="1">
            <a:gsLst>
              <a:gs pos="0">
                <a:srgbClr val="00729E"/>
              </a:gs>
              <a:gs pos="100000">
                <a:srgbClr val="00C4CD"/>
              </a:gs>
            </a:gsLst>
            <a:lin ang="5400000"/>
          </a:gradFill>
          <a:ln cap="flat">
            <a:noFill/>
            <a:prstDash val="solid"/>
            <a:round/>
            <a:headEnd type="none" w="med" len="med"/>
            <a:tailEnd type="none" w="med" len="med"/>
          </a:ln>
        </p:spPr>
        <p:txBody>
          <a:bodyPr/>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39" name="Freeform 7"/>
          <p:cNvSpPr/>
          <p:nvPr/>
        </p:nvSpPr>
        <p:spPr bwMode="auto">
          <a:xfrm>
            <a:off x="4657534" y="0"/>
            <a:ext cx="5062538" cy="671630"/>
          </a:xfrm>
          <a:custGeom>
            <a:rect l="l" t="t" r="r" b="b"/>
            <a:pathLst>
              <a:path w="3000" h="595">
                <a:moveTo>
                  <a:pt x="0" y="0"/>
                </a:moveTo>
                <a:cubicBezTo>
                  <a:pt x="174" y="102"/>
                  <a:pt x="1168" y="533"/>
                  <a:pt x="1668" y="564"/>
                </a:cubicBezTo>
                <a:cubicBezTo>
                  <a:pt x="2168" y="595"/>
                  <a:pt x="2778" y="279"/>
                  <a:pt x="3000" y="186"/>
                </a:cubicBezTo>
                <a:lnTo>
                  <a:pt x="3000" y="6"/>
                </a:lnTo>
                <a:lnTo>
                  <a:pt x="0" y="0"/>
                </a:lnTo>
                <a:close/>
              </a:path>
            </a:pathLst>
          </a:custGeom>
          <a:gradFill rotWithShape="1">
            <a:gsLst>
              <a:gs pos="0">
                <a:srgbClr val="009FA6"/>
              </a:gs>
              <a:gs pos="79999">
                <a:srgbClr val="0089BE"/>
              </a:gs>
              <a:gs pos="100000">
                <a:srgbClr val="0089BE"/>
              </a:gs>
            </a:gsLst>
            <a:lin ang="5400000"/>
          </a:gradFill>
          <a:ln cap="flat">
            <a:noFill/>
            <a:prstDash val="solid"/>
            <a:round/>
            <a:headEnd type="none" w="med" len="med"/>
            <a:tailEnd type="none" w="med" len="med"/>
          </a:ln>
        </p:spPr>
        <p:txBody>
          <a:bodyPr/>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040" name="组合 1039"/>
          <p:cNvGrpSpPr/>
          <p:nvPr/>
        </p:nvGrpSpPr>
        <p:grpSpPr>
          <a:xfrm>
            <a:off x="0" y="216002"/>
            <a:ext cx="9740322" cy="688505"/>
            <a:chOff x="0" y="136"/>
            <a:chExt cx="6136" cy="434"/>
          </a:xfrm>
        </p:grpSpPr>
        <p:sp>
          <p:nvSpPr>
            <p:cNvPr id="1041" name="Freeform 11"/>
            <p:cNvSpPr/>
            <p:nvPr/>
          </p:nvSpPr>
          <p:spPr bwMode="auto">
            <a:xfrm rot="21420000">
              <a:off x="0" y="136"/>
              <a:ext cx="6124" cy="434"/>
            </a:xfrm>
            <a:custGeom>
              <a:rect l="l" t="t" r="r" b="b"/>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a:solidFill>
                <a:srgbClr val="000000"/>
              </a:solidFill>
              <a:prstDash val="solid"/>
              <a:round/>
              <a:headEnd type="none" w="med" len="med"/>
              <a:tailEnd type="none" w="med" len="med"/>
            </a:ln>
          </p:spPr>
          <p:txBody>
            <a:bodyPr/>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42" name="Freeform 12"/>
            <p:cNvSpPr/>
            <p:nvPr/>
          </p:nvSpPr>
          <p:spPr bwMode="auto">
            <a:xfrm rot="21420000">
              <a:off x="3" y="185"/>
              <a:ext cx="6132" cy="354"/>
            </a:xfrm>
            <a:custGeom>
              <a:rect l="l" t="t" r="r" b="b"/>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cap="flat">
              <a:solidFill>
                <a:srgbClr val="000000"/>
              </a:solidFill>
              <a:prstDash val="solid"/>
              <a:round/>
              <a:headEnd type="none" w="med" len="med"/>
              <a:tailEnd type="none" w="med" len="med"/>
            </a:ln>
          </p:spPr>
          <p:txBody>
            <a:bodyPr/>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043" name="Title Placeholder 8"/>
          <p:cNvSpPr>
            <a:spLocks noGrp="1"/>
          </p:cNvSpPr>
          <p:nvPr>
            <p:ph type="title"/>
          </p:nvPr>
        </p:nvSpPr>
        <p:spPr>
          <a:xfrm>
            <a:off x="486004" y="749256"/>
            <a:ext cx="8748064" cy="1215009"/>
          </a:xfrm>
          <a:prstGeom prst="rect">
            <a:avLst/>
          </a:prstGeom>
          <a:noFill/>
          <a:ln cap="flat">
            <a:noFill/>
            <a:prstDash val="solid"/>
            <a:miter lim="800000"/>
            <a:headEnd type="none" w="med" len="med"/>
            <a:tailEnd type="none" w="med" len="med"/>
          </a:ln>
        </p:spPr>
        <p:txBody>
          <a:bodyPr lIns="0" rIns="0" bIns="0" anchor="b" anchorCtr="0">
            <a:noAutofit/>
          </a:bodyPr>
          <a:lstStyle>
            <a:lvl1pPr marL="0" indent="0" algn="l" defTabSz="972007" rtl="0" eaLnBrk="0" fontAlgn="base" hangingPunct="0">
              <a:lnSpc>
                <a:spcPct val="100000"/>
              </a:lnSpc>
              <a:spcBef>
                <a:spcPct val="0"/>
              </a:spcBef>
              <a:spcAft>
                <a:spcPct val="0"/>
              </a:spcAft>
              <a:buClrTx/>
              <a:buSzTx/>
              <a:buFontTx/>
              <a:buNone/>
              <a:defRPr kumimoji="0" lang="zh-CN" altLang="en-US" sz="5315" b="0" i="0" u="none">
                <a:solidFill>
                  <a:schemeClr val="tx2"/>
                </a:solidFill>
                <a:latin typeface="Calibri"/>
                <a:ea typeface="隶书" charset="-122"/>
                <a:sym typeface="Calibri"/>
              </a:defRPr>
            </a:lvl1pPr>
          </a:lstStyle>
          <a:p>
            <a:pPr lvl="0"/>
            <a:r>
              <a:t>单击此处编辑母版标题样式</a:t>
            </a:r>
          </a:p>
        </p:txBody>
      </p:sp>
      <p:sp>
        <p:nvSpPr>
          <p:cNvPr id="1044" name="Text Placeholder 29"/>
          <p:cNvSpPr>
            <a:spLocks noGrp="1"/>
          </p:cNvSpPr>
          <p:nvPr>
            <p:ph type="body" idx="1"/>
          </p:nvPr>
        </p:nvSpPr>
        <p:spPr>
          <a:xfrm>
            <a:off x="486004" y="2057079"/>
            <a:ext cx="8748064" cy="4665972"/>
          </a:xfrm>
          <a:prstGeom prst="rect">
            <a:avLst/>
          </a:prstGeom>
          <a:noFill/>
          <a:ln cap="flat">
            <a:noFill/>
            <a:prstDash val="solid"/>
            <a:miter lim="800000"/>
            <a:headEnd type="none" w="med" len="med"/>
            <a:tailEnd type="none" w="med" len="med"/>
          </a:ln>
        </p:spPr>
        <p:txBody>
          <a:bodyPr>
            <a:noAutofit/>
          </a:bodyPr>
          <a:lstStyle>
            <a:lvl1pPr marL="291940" indent="-291940" algn="l" defTabSz="0" rtl="0" eaLnBrk="0" fontAlgn="base" hangingPunct="0">
              <a:lnSpc>
                <a:spcPct val="100000"/>
              </a:lnSpc>
              <a:spcBef>
                <a:spcPct val="20000"/>
              </a:spcBef>
              <a:spcAft>
                <a:spcPct val="0"/>
              </a:spcAft>
              <a:buClr>
                <a:srgbClr val="0BD0D9"/>
              </a:buClr>
              <a:buSzPct val="95000"/>
              <a:buFont typeface="Wingdings 2" charset="2"/>
              <a:buChar char=""/>
              <a:defRPr kumimoji="0" lang="zh-CN" altLang="en-US" sz="2764" b="0" i="0" u="none">
                <a:solidFill>
                  <a:schemeClr val="tx1"/>
                </a:solidFill>
                <a:latin typeface="Constantia" charset="0"/>
                <a:ea typeface="宋体" charset="-122"/>
                <a:sym typeface="Constantia" charset="0"/>
              </a:defRPr>
            </a:lvl1pPr>
            <a:lvl2pPr marL="680067" indent="-261564" algn="l" defTabSz="0" rtl="0" eaLnBrk="0" fontAlgn="base" hangingPunct="0">
              <a:lnSpc>
                <a:spcPct val="100000"/>
              </a:lnSpc>
              <a:spcBef>
                <a:spcPct val="20000"/>
              </a:spcBef>
              <a:spcAft>
                <a:spcPct val="0"/>
              </a:spcAft>
              <a:buClr>
                <a:schemeClr val="accent1"/>
              </a:buClr>
              <a:buSzPct val="85000"/>
              <a:buFont typeface="Wingdings 2" charset="2"/>
              <a:buChar char=""/>
              <a:defRPr kumimoji="0" lang="zh-CN" altLang="en-US" sz="2551" b="0" i="0" u="none">
                <a:solidFill>
                  <a:schemeClr val="tx1"/>
                </a:solidFill>
                <a:latin typeface="Constantia" charset="0"/>
                <a:ea typeface="宋体" charset="-122"/>
                <a:sym typeface="Constantia" charset="0"/>
              </a:defRPr>
            </a:lvl2pPr>
            <a:lvl3pPr marL="972007" indent="-261564" algn="l" defTabSz="0" rtl="0" eaLnBrk="0" fontAlgn="base" hangingPunct="0">
              <a:lnSpc>
                <a:spcPct val="100000"/>
              </a:lnSpc>
              <a:spcBef>
                <a:spcPct val="20000"/>
              </a:spcBef>
              <a:spcAft>
                <a:spcPct val="0"/>
              </a:spcAft>
              <a:buClr>
                <a:schemeClr val="accent2"/>
              </a:buClr>
              <a:buSzPct val="70000"/>
              <a:buFont typeface="Wingdings 2" charset="2"/>
              <a:buChar char=""/>
              <a:defRPr kumimoji="0" lang="zh-CN" altLang="en-US" sz="2232" b="0" i="0" u="none">
                <a:solidFill>
                  <a:schemeClr val="tx1"/>
                </a:solidFill>
                <a:latin typeface="Constantia" charset="0"/>
                <a:ea typeface="宋体" charset="-122"/>
                <a:sym typeface="Constantia" charset="0"/>
              </a:defRPr>
            </a:lvl3pPr>
            <a:lvl4pPr marL="1263947" indent="-222752" algn="l" defTabSz="0" rtl="0" eaLnBrk="0" fontAlgn="base" hangingPunct="0">
              <a:lnSpc>
                <a:spcPct val="100000"/>
              </a:lnSpc>
              <a:spcBef>
                <a:spcPct val="20000"/>
              </a:spcBef>
              <a:spcAft>
                <a:spcPct val="0"/>
              </a:spcAft>
              <a:buClr>
                <a:srgbClr val="0BD0D9"/>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4pPr>
            <a:lvl5pPr marL="1555886" indent="-222752" algn="l" defTabSz="0" rtl="0" eaLnBrk="0" fontAlgn="base" hangingPunct="0">
              <a:lnSpc>
                <a:spcPct val="100000"/>
              </a:lnSpc>
              <a:spcBef>
                <a:spcPct val="20000"/>
              </a:spcBef>
              <a:spcAft>
                <a:spcPct val="0"/>
              </a:spcAft>
              <a:buClr>
                <a:srgbClr val="10CF9B"/>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5pPr>
          </a:lstStyle>
          <a:p>
            <a:pPr lvl="0"/>
            <a:r>
              <a:t>单击此处编辑母版文本样式</a:t>
            </a:r>
          </a:p>
          <a:p>
            <a:pPr lvl="1"/>
            <a:r>
              <a:t>第二级</a:t>
            </a:r>
          </a:p>
          <a:p>
            <a:pPr lvl="2"/>
            <a:r>
              <a:t>第三级</a:t>
            </a:r>
          </a:p>
          <a:p>
            <a:pPr lvl="3"/>
            <a:r>
              <a:t>第四级</a:t>
            </a:r>
          </a:p>
          <a:p>
            <a:pPr lvl="4"/>
            <a:r>
              <a:t>第五级</a:t>
            </a:r>
          </a:p>
        </p:txBody>
      </p:sp>
      <p:sp>
        <p:nvSpPr>
          <p:cNvPr id="1045" name="日期占位符 1"/>
          <p:cNvSpPr>
            <a:spLocks noGrp="1"/>
          </p:cNvSpPr>
          <p:nvPr>
            <p:ph type="dt" sz="half" idx="2"/>
          </p:nvPr>
        </p:nvSpPr>
        <p:spPr>
          <a:xfrm>
            <a:off x="486004" y="6756801"/>
            <a:ext cx="2268017" cy="388128"/>
          </a:xfrm>
          <a:prstGeom prst="rect">
            <a:avLst/>
          </a:prstGeom>
          <a:noFill/>
          <a:ln cap="flat">
            <a:noFill/>
            <a:prstDash val="solid"/>
            <a:miter lim="800000"/>
            <a:headEnd type="none" w="med" len="med"/>
            <a:tailEnd type="none" w="med" len="med"/>
          </a:ln>
        </p:spPr>
        <p:txBody>
          <a:bodyPr lIns="0" tIns="0" rIns="0" bIns="0" anchor="b" anchorCtr="0">
            <a:noAutofit/>
          </a:bodyPr>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72007" rtl="0" eaLnBrk="1" fontAlgn="base" hangingPunct="1">
              <a:lnSpc>
                <a:spcPct val="100000"/>
              </a:lnSpc>
              <a:spcBef>
                <a:spcPct val="0"/>
              </a:spcBef>
              <a:spcAft>
                <a:spcPct val="0"/>
              </a:spcAft>
              <a:buClrTx/>
              <a:buSzTx/>
              <a:buFont typeface="Arial" pitchFamily="34" charset="0"/>
              <a:buNone/>
            </a:pPr>
            <a:fld id="{69F95085-5A4C-4B11-99C6-46D36C473898}" type="datetime1">
              <a:rPr kumimoji="0" lang="zh-CN" altLang="en-US" sz="1276" u="none">
                <a:solidFill>
                  <a:srgbClr val="035C75"/>
                </a:solidFill>
                <a:latin typeface="Constantia" charset="0"/>
                <a:ea typeface="宋体" charset="-122"/>
              </a:rPr>
              <a:pPr marL="0" lvl="0" indent="0" algn="l" defTabSz="972007" rtl="0" eaLnBrk="1" fontAlgn="base" hangingPunct="1">
                <a:lnSpc>
                  <a:spcPct val="100000"/>
                </a:lnSpc>
                <a:spcBef>
                  <a:spcPct val="0"/>
                </a:spcBef>
                <a:spcAft>
                  <a:spcPct val="0"/>
                </a:spcAft>
                <a:buClrTx/>
                <a:buSzTx/>
                <a:buFont typeface="Arial" pitchFamily="34" charset="0"/>
                <a:buNone/>
              </a:pPr>
              <a:t>2023/9/22</a:t>
            </a:fld>
            <a:endParaRPr kumimoji="0" sz="1276" u="none">
              <a:solidFill>
                <a:srgbClr val="035C75"/>
              </a:solidFill>
              <a:latin typeface="Constantia" charset="0"/>
              <a:ea typeface="宋体" charset="-122"/>
            </a:endParaRPr>
          </a:p>
        </p:txBody>
      </p:sp>
      <p:sp>
        <p:nvSpPr>
          <p:cNvPr id="1046" name="页脚占位符 2"/>
          <p:cNvSpPr>
            <a:spLocks noGrp="1"/>
          </p:cNvSpPr>
          <p:nvPr>
            <p:ph type="ftr" sz="quarter" idx="3"/>
          </p:nvPr>
        </p:nvSpPr>
        <p:spPr>
          <a:xfrm>
            <a:off x="2835021" y="6756801"/>
            <a:ext cx="3564026" cy="388128"/>
          </a:xfrm>
          <a:prstGeom prst="rect">
            <a:avLst/>
          </a:prstGeom>
          <a:noFill/>
          <a:ln cap="flat">
            <a:noFill/>
            <a:prstDash val="solid"/>
            <a:miter lim="800000"/>
            <a:headEnd type="none" w="med" len="med"/>
            <a:tailEnd type="none" w="med" len="med"/>
          </a:ln>
        </p:spPr>
        <p:txBody>
          <a:bodyPr lIns="0" tIns="0" rIns="0" bIns="0" anchor="b" anchorCtr="0">
            <a:noAutofit/>
          </a:bodyPr>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72007" rtl="0" eaLnBrk="1" fontAlgn="base" hangingPunct="1">
              <a:lnSpc>
                <a:spcPct val="100000"/>
              </a:lnSpc>
              <a:spcBef>
                <a:spcPct val="0"/>
              </a:spcBef>
              <a:spcAft>
                <a:spcPct val="0"/>
              </a:spcAft>
              <a:buClrTx/>
              <a:buSzTx/>
              <a:buFont typeface="Arial" pitchFamily="34" charset="0"/>
              <a:buNone/>
            </a:pPr>
            <a:endParaRPr kumimoji="0" sz="1276" u="none">
              <a:solidFill>
                <a:srgbClr val="035C75"/>
              </a:solidFill>
              <a:latin typeface="Constantia" charset="0"/>
              <a:ea typeface="宋体" charset="-122"/>
            </a:endParaRPr>
          </a:p>
        </p:txBody>
      </p:sp>
      <p:sp>
        <p:nvSpPr>
          <p:cNvPr id="1047" name="灯片编号占位符 3"/>
          <p:cNvSpPr>
            <a:spLocks noGrp="1"/>
          </p:cNvSpPr>
          <p:nvPr>
            <p:ph type="sldNum" sz="quarter" idx="4"/>
          </p:nvPr>
        </p:nvSpPr>
        <p:spPr>
          <a:xfrm>
            <a:off x="8424062" y="6756801"/>
            <a:ext cx="810006" cy="388128"/>
          </a:xfrm>
          <a:prstGeom prst="rect">
            <a:avLst/>
          </a:prstGeom>
          <a:noFill/>
          <a:ln cap="flat">
            <a:noFill/>
            <a:prstDash val="solid"/>
            <a:miter lim="800000"/>
            <a:headEnd type="none" w="med" len="med"/>
            <a:tailEnd type="none" w="med" len="med"/>
          </a:ln>
        </p:spPr>
        <p:txBody>
          <a:bodyPr lIns="0" tIns="0" rIns="0" bIns="0" anchor="b" anchorCtr="0">
            <a:noAutofit/>
          </a:bodyPr>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defTabSz="972007" rtl="0" eaLnBrk="1" fontAlgn="base" hangingPunct="1">
              <a:lnSpc>
                <a:spcPct val="100000"/>
              </a:lnSpc>
              <a:spcBef>
                <a:spcPct val="0"/>
              </a:spcBef>
              <a:spcAft>
                <a:spcPct val="0"/>
              </a:spcAft>
              <a:buClrTx/>
              <a:buSzTx/>
              <a:buFont typeface="Arial" pitchFamily="34" charset="0"/>
              <a:buNone/>
            </a:pPr>
            <a:fld id="{15F3C891-D2D2-4A25-BF89-8B140A43C23B}" type="slidenum">
              <a:rPr kumimoji="0" sz="1276" u="none">
                <a:solidFill>
                  <a:srgbClr val="035C75"/>
                </a:solidFill>
                <a:latin typeface="Constantia" charset="0"/>
                <a:ea typeface="宋体" charset="-122"/>
              </a:rPr>
              <a:pPr marL="0" lvl="0" indent="0" algn="r" defTabSz="972007" rtl="0" eaLnBrk="1" fontAlgn="base" hangingPunct="1">
                <a:lnSpc>
                  <a:spcPct val="100000"/>
                </a:lnSpc>
                <a:spcBef>
                  <a:spcPct val="0"/>
                </a:spcBef>
                <a:spcAft>
                  <a:spcPct val="0"/>
                </a:spcAft>
                <a:buClrTx/>
                <a:buSzTx/>
                <a:buFont typeface="Arial" pitchFamily="34" charset="0"/>
                <a:buNone/>
              </a:pPr>
              <a:t>‹#›</a:t>
            </a:fld>
            <a:endParaRPr kumimoji="0" sz="1276" u="none">
              <a:solidFill>
                <a:srgbClr val="035C75"/>
              </a:solidFill>
              <a:latin typeface="Constantia" charset="0"/>
              <a:ea typeface="宋体" charset="-122"/>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marL="0" indent="0" algn="l" defTabSz="972007" rtl="0" eaLnBrk="0" fontAlgn="base" hangingPunct="0">
        <a:lnSpc>
          <a:spcPct val="100000"/>
        </a:lnSpc>
        <a:spcBef>
          <a:spcPct val="0"/>
        </a:spcBef>
        <a:spcAft>
          <a:spcPct val="0"/>
        </a:spcAft>
        <a:buClrTx/>
        <a:buSzTx/>
        <a:buFontTx/>
        <a:buNone/>
        <a:defRPr kumimoji="0" sz="5315" b="0" i="0" u="none">
          <a:solidFill>
            <a:schemeClr val="tx2"/>
          </a:solidFill>
          <a:latin typeface="Calibri"/>
          <a:ea typeface="隶书" charset="-122"/>
          <a:sym typeface="Calibri"/>
        </a:defRPr>
      </a:lvl1pPr>
    </p:titleStyle>
    <p:bodyStyle>
      <a:lvl1pPr marL="291940" indent="-291940" algn="l" defTabSz="0" rtl="0" eaLnBrk="0" fontAlgn="base" hangingPunct="0">
        <a:lnSpc>
          <a:spcPct val="100000"/>
        </a:lnSpc>
        <a:spcBef>
          <a:spcPct val="20000"/>
        </a:spcBef>
        <a:spcAft>
          <a:spcPct val="0"/>
        </a:spcAft>
        <a:buClr>
          <a:srgbClr val="0BD0D9"/>
        </a:buClr>
        <a:buSzPct val="95000"/>
        <a:buFont typeface="Wingdings 2" charset="2"/>
        <a:buChar char=""/>
        <a:defRPr kumimoji="0" sz="2764" b="0" i="0" u="none">
          <a:solidFill>
            <a:schemeClr val="tx1"/>
          </a:solidFill>
          <a:latin typeface="Constantia" charset="0"/>
          <a:ea typeface="宋体" charset="-122"/>
          <a:sym typeface="Constantia" charset="0"/>
        </a:defRPr>
      </a:lvl1pPr>
      <a:lvl2pPr marL="680067" indent="-261564" algn="l" defTabSz="0" rtl="0" eaLnBrk="0" fontAlgn="base" hangingPunct="0">
        <a:lnSpc>
          <a:spcPct val="100000"/>
        </a:lnSpc>
        <a:spcBef>
          <a:spcPct val="20000"/>
        </a:spcBef>
        <a:spcAft>
          <a:spcPct val="0"/>
        </a:spcAft>
        <a:buClr>
          <a:schemeClr val="accent1"/>
        </a:buClr>
        <a:buSzPct val="85000"/>
        <a:buFont typeface="Wingdings 2" charset="2"/>
        <a:buChar char=""/>
        <a:defRPr kumimoji="0" sz="2551" b="0" i="0" u="none">
          <a:solidFill>
            <a:schemeClr val="tx1"/>
          </a:solidFill>
          <a:latin typeface="Constantia" charset="0"/>
          <a:ea typeface="宋体" charset="-122"/>
          <a:sym typeface="Constantia" charset="0"/>
        </a:defRPr>
      </a:lvl2pPr>
      <a:lvl3pPr marL="972007" indent="-261564" algn="l" defTabSz="0" rtl="0" eaLnBrk="0" fontAlgn="base" hangingPunct="0">
        <a:lnSpc>
          <a:spcPct val="100000"/>
        </a:lnSpc>
        <a:spcBef>
          <a:spcPct val="20000"/>
        </a:spcBef>
        <a:spcAft>
          <a:spcPct val="0"/>
        </a:spcAft>
        <a:buClr>
          <a:schemeClr val="accent2"/>
        </a:buClr>
        <a:buSzPct val="70000"/>
        <a:buFont typeface="Wingdings 2" charset="2"/>
        <a:buChar char=""/>
        <a:defRPr kumimoji="0" sz="2232" b="0" i="0" u="none">
          <a:solidFill>
            <a:schemeClr val="tx1"/>
          </a:solidFill>
          <a:latin typeface="Constantia" charset="0"/>
          <a:ea typeface="宋体" charset="-122"/>
          <a:sym typeface="Constantia" charset="0"/>
        </a:defRPr>
      </a:lvl3pPr>
      <a:lvl4pPr marL="1263947" indent="-222752" algn="l" defTabSz="0" rtl="0" eaLnBrk="0" fontAlgn="base" hangingPunct="0">
        <a:lnSpc>
          <a:spcPct val="100000"/>
        </a:lnSpc>
        <a:spcBef>
          <a:spcPct val="20000"/>
        </a:spcBef>
        <a:spcAft>
          <a:spcPct val="0"/>
        </a:spcAft>
        <a:buClr>
          <a:srgbClr val="0BD0D9"/>
        </a:buClr>
        <a:buSzPct val="65000"/>
        <a:buFont typeface="Wingdings 2" charset="2"/>
        <a:buChar char=""/>
        <a:defRPr kumimoji="0" sz="2126" b="0" i="0" u="none">
          <a:solidFill>
            <a:schemeClr val="tx1"/>
          </a:solidFill>
          <a:latin typeface="Constantia" charset="0"/>
          <a:ea typeface="宋体" charset="-122"/>
          <a:sym typeface="Constantia" charset="0"/>
        </a:defRPr>
      </a:lvl4pPr>
      <a:lvl5pPr marL="1555886" indent="-222752" algn="l" defTabSz="0" rtl="0" eaLnBrk="0" fontAlgn="base" hangingPunct="0">
        <a:lnSpc>
          <a:spcPct val="100000"/>
        </a:lnSpc>
        <a:spcBef>
          <a:spcPct val="20000"/>
        </a:spcBef>
        <a:spcAft>
          <a:spcPct val="0"/>
        </a:spcAft>
        <a:buClr>
          <a:srgbClr val="10CF9B"/>
        </a:buClr>
        <a:buSzPct val="65000"/>
        <a:buFont typeface="Wingdings 2" charset="2"/>
        <a:buChar char=""/>
        <a:defRPr kumimoji="0" sz="2126" b="0" i="0" u="none">
          <a:solidFill>
            <a:schemeClr val="tx1"/>
          </a:solidFill>
          <a:latin typeface="Constantia" charset="0"/>
          <a:ea typeface="宋体" charset="-122"/>
          <a:sym typeface="Constantia" charset="0"/>
        </a:defRPr>
      </a:lvl5pPr>
    </p:bodyStyle>
    <p:otherStyle>
      <a:lvl1pPr marL="0" indent="0" algn="l" defTabSz="972007" rtl="0" eaLnBrk="1" fontAlgn="base" hangingPunct="1">
        <a:lnSpc>
          <a:spcPct val="100000"/>
        </a:lnSpc>
        <a:spcBef>
          <a:spcPct val="0"/>
        </a:spcBef>
        <a:spcAft>
          <a:spcPct val="0"/>
        </a:spcAft>
        <a:buSzTx/>
        <a:buFont typeface="Arial" pitchFamily="34" charset="0"/>
        <a:buNone/>
        <a:defRPr kumimoji="0" sz="1913" b="0" i="0" u="none" baseline="0">
          <a:solidFill>
            <a:schemeClr val="tx1"/>
          </a:solidFill>
          <a:effectLst/>
        </a:defRPr>
      </a:lvl1pPr>
      <a:lvl2pPr marL="486004" indent="0" algn="l" defTabSz="972007" rtl="0" eaLnBrk="1" fontAlgn="base" hangingPunct="1">
        <a:lnSpc>
          <a:spcPct val="100000"/>
        </a:lnSpc>
        <a:spcBef>
          <a:spcPct val="0"/>
        </a:spcBef>
        <a:spcAft>
          <a:spcPct val="0"/>
        </a:spcAft>
        <a:buSzTx/>
        <a:buFont typeface="Arial" pitchFamily="34" charset="0"/>
        <a:buNone/>
        <a:defRPr kumimoji="0" sz="1913" b="0" i="0" u="none" baseline="0">
          <a:solidFill>
            <a:schemeClr val="tx1"/>
          </a:solidFill>
          <a:effectLst/>
        </a:defRPr>
      </a:lvl2pPr>
      <a:lvl3pPr marL="972007" indent="0" algn="l" defTabSz="972007" rtl="0" eaLnBrk="1" fontAlgn="base" hangingPunct="1">
        <a:lnSpc>
          <a:spcPct val="100000"/>
        </a:lnSpc>
        <a:spcBef>
          <a:spcPct val="0"/>
        </a:spcBef>
        <a:spcAft>
          <a:spcPct val="0"/>
        </a:spcAft>
        <a:buSzTx/>
        <a:buFont typeface="Arial" pitchFamily="34" charset="0"/>
        <a:buNone/>
        <a:defRPr kumimoji="0" sz="1913" b="0" i="0" u="none" baseline="0">
          <a:solidFill>
            <a:schemeClr val="tx1"/>
          </a:solidFill>
          <a:effectLst/>
        </a:defRPr>
      </a:lvl3pPr>
      <a:lvl4pPr marL="1458011" indent="0" algn="l" defTabSz="972007" rtl="0" eaLnBrk="1" fontAlgn="base" hangingPunct="1">
        <a:lnSpc>
          <a:spcPct val="100000"/>
        </a:lnSpc>
        <a:spcBef>
          <a:spcPct val="0"/>
        </a:spcBef>
        <a:spcAft>
          <a:spcPct val="0"/>
        </a:spcAft>
        <a:buSzTx/>
        <a:buFont typeface="Arial" pitchFamily="34" charset="0"/>
        <a:buNone/>
        <a:defRPr kumimoji="0" sz="1913" b="0" i="0" u="none" baseline="0">
          <a:solidFill>
            <a:schemeClr val="tx1"/>
          </a:solidFill>
          <a:effectLst/>
        </a:defRPr>
      </a:lvl4pPr>
      <a:lvl5pPr marL="1944014" indent="0" algn="l" defTabSz="972007" rtl="0" eaLnBrk="1" fontAlgn="base" hangingPunct="1">
        <a:lnSpc>
          <a:spcPct val="100000"/>
        </a:lnSpc>
        <a:spcBef>
          <a:spcPct val="0"/>
        </a:spcBef>
        <a:spcAft>
          <a:spcPct val="0"/>
        </a:spcAft>
        <a:buSzTx/>
        <a:buFont typeface="Arial" pitchFamily="34" charset="0"/>
        <a:buNone/>
        <a:defRPr kumimoji="0" sz="1913" b="0" i="0" u="none" baseline="0">
          <a:solidFill>
            <a:schemeClr val="tx1"/>
          </a:solidFill>
          <a:effectLst/>
        </a:defRPr>
      </a:lvl5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1026" name="Freeform 6"/>
          <p:cNvSpPr/>
          <p:nvPr/>
        </p:nvSpPr>
        <p:spPr bwMode="auto">
          <a:xfrm>
            <a:off x="0" y="0"/>
            <a:ext cx="9730197" cy="1100258"/>
          </a:xfrm>
          <a:custGeom>
            <a:rect l="l" t="t" r="r" b="b"/>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rotWithShape="1">
            <a:gsLst>
              <a:gs pos="0">
                <a:srgbClr val="00729E"/>
              </a:gs>
              <a:gs pos="100000">
                <a:srgbClr val="00C4CD"/>
              </a:gs>
            </a:gsLst>
            <a:lin ang="5400000"/>
          </a:gradFill>
          <a:ln cap="flat">
            <a:noFill/>
            <a:prstDash val="solid"/>
            <a:round/>
            <a:headEnd type="none" w="med" len="med"/>
            <a:tailEnd type="none" w="med" len="med"/>
          </a:ln>
        </p:spPr>
        <p:txBody>
          <a:bodyPr/>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27" name="Freeform 7"/>
          <p:cNvSpPr/>
          <p:nvPr/>
        </p:nvSpPr>
        <p:spPr bwMode="auto">
          <a:xfrm>
            <a:off x="4657534" y="0"/>
            <a:ext cx="5062538" cy="671630"/>
          </a:xfrm>
          <a:custGeom>
            <a:rect l="l" t="t" r="r" b="b"/>
            <a:pathLst>
              <a:path w="3000" h="595">
                <a:moveTo>
                  <a:pt x="0" y="0"/>
                </a:moveTo>
                <a:cubicBezTo>
                  <a:pt x="174" y="102"/>
                  <a:pt x="1168" y="533"/>
                  <a:pt x="1668" y="564"/>
                </a:cubicBezTo>
                <a:cubicBezTo>
                  <a:pt x="2168" y="595"/>
                  <a:pt x="2778" y="279"/>
                  <a:pt x="3000" y="186"/>
                </a:cubicBezTo>
                <a:lnTo>
                  <a:pt x="3000" y="6"/>
                </a:lnTo>
                <a:lnTo>
                  <a:pt x="0" y="0"/>
                </a:lnTo>
                <a:close/>
              </a:path>
            </a:pathLst>
          </a:custGeom>
          <a:gradFill rotWithShape="1">
            <a:gsLst>
              <a:gs pos="0">
                <a:srgbClr val="009FA6"/>
              </a:gs>
              <a:gs pos="79999">
                <a:srgbClr val="0089BE"/>
              </a:gs>
              <a:gs pos="100000">
                <a:srgbClr val="0089BE"/>
              </a:gs>
            </a:gsLst>
            <a:lin ang="5400000"/>
          </a:gradFill>
          <a:ln cap="flat">
            <a:noFill/>
            <a:prstDash val="solid"/>
            <a:round/>
            <a:headEnd type="none" w="med" len="med"/>
            <a:tailEnd type="none" w="med" len="med"/>
          </a:ln>
        </p:spPr>
        <p:txBody>
          <a:bodyPr/>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028" name="组合 1027"/>
          <p:cNvGrpSpPr/>
          <p:nvPr/>
        </p:nvGrpSpPr>
        <p:grpSpPr>
          <a:xfrm>
            <a:off x="0" y="216002"/>
            <a:ext cx="9740322" cy="688505"/>
            <a:chOff x="0" y="136"/>
            <a:chExt cx="6136" cy="434"/>
          </a:xfrm>
        </p:grpSpPr>
        <p:sp>
          <p:nvSpPr>
            <p:cNvPr id="1029" name="Freeform 11"/>
            <p:cNvSpPr/>
            <p:nvPr/>
          </p:nvSpPr>
          <p:spPr bwMode="auto">
            <a:xfrm rot="21420000">
              <a:off x="0" y="136"/>
              <a:ext cx="6124" cy="434"/>
            </a:xfrm>
            <a:custGeom>
              <a:rect l="l" t="t" r="r" b="b"/>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a:solidFill>
                <a:srgbClr val="000000"/>
              </a:solidFill>
              <a:prstDash val="solid"/>
              <a:round/>
              <a:headEnd type="none" w="med" len="med"/>
              <a:tailEnd type="none" w="med" len="med"/>
            </a:ln>
          </p:spPr>
          <p:txBody>
            <a:bodyPr/>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30" name="Freeform 12"/>
            <p:cNvSpPr/>
            <p:nvPr/>
          </p:nvSpPr>
          <p:spPr bwMode="auto">
            <a:xfrm rot="21420000">
              <a:off x="3" y="185"/>
              <a:ext cx="6132" cy="354"/>
            </a:xfrm>
            <a:custGeom>
              <a:rect l="l" t="t" r="r" b="b"/>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cap="flat">
              <a:solidFill>
                <a:srgbClr val="000000"/>
              </a:solidFill>
              <a:prstDash val="solid"/>
              <a:round/>
              <a:headEnd type="none" w="med" len="med"/>
              <a:tailEnd type="none" w="med" len="med"/>
            </a:ln>
          </p:spPr>
          <p:txBody>
            <a:bodyPr/>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031" name="Title Placeholder 8"/>
          <p:cNvSpPr>
            <a:spLocks noGrp="1"/>
          </p:cNvSpPr>
          <p:nvPr>
            <p:ph type="title"/>
          </p:nvPr>
        </p:nvSpPr>
        <p:spPr>
          <a:xfrm>
            <a:off x="486004" y="749256"/>
            <a:ext cx="8748064" cy="1215009"/>
          </a:xfrm>
          <a:prstGeom prst="rect">
            <a:avLst/>
          </a:prstGeom>
          <a:noFill/>
          <a:ln cap="flat">
            <a:noFill/>
            <a:prstDash val="solid"/>
            <a:miter lim="800000"/>
            <a:headEnd type="none" w="med" len="med"/>
            <a:tailEnd type="none" w="med" len="med"/>
          </a:ln>
        </p:spPr>
        <p:txBody>
          <a:bodyPr lIns="0" rIns="0" bIns="0" anchor="b" anchorCtr="0">
            <a:noAutofit/>
          </a:bodyPr>
          <a:lstStyle>
            <a:lvl1pPr marL="0" indent="0" algn="l" defTabSz="972007" rtl="0" eaLnBrk="0" fontAlgn="base" hangingPunct="0">
              <a:lnSpc>
                <a:spcPct val="100000"/>
              </a:lnSpc>
              <a:spcBef>
                <a:spcPct val="0"/>
              </a:spcBef>
              <a:spcAft>
                <a:spcPct val="0"/>
              </a:spcAft>
              <a:buClrTx/>
              <a:buSzTx/>
              <a:buFontTx/>
              <a:buNone/>
              <a:defRPr kumimoji="0" lang="zh-CN" altLang="en-US" sz="5315" b="0" i="0" u="none">
                <a:solidFill>
                  <a:schemeClr val="tx2"/>
                </a:solidFill>
                <a:latin typeface="Calibri"/>
                <a:ea typeface="隶书" charset="-122"/>
                <a:sym typeface="Calibri"/>
              </a:defRPr>
            </a:lvl1pPr>
          </a:lstStyle>
          <a:p>
            <a:pPr lvl="0"/>
            <a:r>
              <a:t>单击此处编辑母版标题样式</a:t>
            </a:r>
          </a:p>
        </p:txBody>
      </p:sp>
      <p:sp>
        <p:nvSpPr>
          <p:cNvPr id="1032" name="Text Placeholder 29"/>
          <p:cNvSpPr>
            <a:spLocks noGrp="1"/>
          </p:cNvSpPr>
          <p:nvPr>
            <p:ph type="body" idx="1"/>
          </p:nvPr>
        </p:nvSpPr>
        <p:spPr>
          <a:xfrm>
            <a:off x="486004" y="2057079"/>
            <a:ext cx="8748064" cy="4665972"/>
          </a:xfrm>
          <a:prstGeom prst="rect">
            <a:avLst/>
          </a:prstGeom>
          <a:noFill/>
          <a:ln cap="flat">
            <a:noFill/>
            <a:prstDash val="solid"/>
            <a:miter lim="800000"/>
            <a:headEnd type="none" w="med" len="med"/>
            <a:tailEnd type="none" w="med" len="med"/>
          </a:ln>
        </p:spPr>
        <p:txBody>
          <a:bodyPr>
            <a:noAutofit/>
          </a:bodyPr>
          <a:lstStyle>
            <a:lvl1pPr marL="291940" indent="-291940" algn="l" defTabSz="0" rtl="0" eaLnBrk="0" fontAlgn="base" hangingPunct="0">
              <a:lnSpc>
                <a:spcPct val="100000"/>
              </a:lnSpc>
              <a:spcBef>
                <a:spcPct val="20000"/>
              </a:spcBef>
              <a:spcAft>
                <a:spcPct val="0"/>
              </a:spcAft>
              <a:buClr>
                <a:srgbClr val="0BD0D9"/>
              </a:buClr>
              <a:buSzPct val="95000"/>
              <a:buFont typeface="Wingdings 2" charset="2"/>
              <a:buChar char=""/>
              <a:defRPr kumimoji="0" lang="zh-CN" altLang="en-US" sz="2764" b="0" i="0" u="none">
                <a:solidFill>
                  <a:schemeClr val="tx1"/>
                </a:solidFill>
                <a:latin typeface="Constantia" charset="0"/>
                <a:ea typeface="宋体" charset="-122"/>
                <a:sym typeface="Constantia" charset="0"/>
              </a:defRPr>
            </a:lvl1pPr>
            <a:lvl2pPr marL="680067" indent="-261564" algn="l" defTabSz="0" rtl="0" eaLnBrk="0" fontAlgn="base" hangingPunct="0">
              <a:lnSpc>
                <a:spcPct val="100000"/>
              </a:lnSpc>
              <a:spcBef>
                <a:spcPct val="20000"/>
              </a:spcBef>
              <a:spcAft>
                <a:spcPct val="0"/>
              </a:spcAft>
              <a:buClr>
                <a:schemeClr val="accent1"/>
              </a:buClr>
              <a:buSzPct val="85000"/>
              <a:buFont typeface="Wingdings 2" charset="2"/>
              <a:buChar char=""/>
              <a:defRPr kumimoji="0" lang="zh-CN" altLang="en-US" sz="2551" b="0" i="0" u="none">
                <a:solidFill>
                  <a:schemeClr val="tx1"/>
                </a:solidFill>
                <a:latin typeface="Constantia" charset="0"/>
                <a:ea typeface="宋体" charset="-122"/>
                <a:sym typeface="Constantia" charset="0"/>
              </a:defRPr>
            </a:lvl2pPr>
            <a:lvl3pPr marL="972007" indent="-261564" algn="l" defTabSz="0" rtl="0" eaLnBrk="0" fontAlgn="base" hangingPunct="0">
              <a:lnSpc>
                <a:spcPct val="100000"/>
              </a:lnSpc>
              <a:spcBef>
                <a:spcPct val="20000"/>
              </a:spcBef>
              <a:spcAft>
                <a:spcPct val="0"/>
              </a:spcAft>
              <a:buClr>
                <a:schemeClr val="accent2"/>
              </a:buClr>
              <a:buSzPct val="70000"/>
              <a:buFont typeface="Wingdings 2" charset="2"/>
              <a:buChar char=""/>
              <a:defRPr kumimoji="0" lang="zh-CN" altLang="en-US" sz="2232" b="0" i="0" u="none">
                <a:solidFill>
                  <a:schemeClr val="tx1"/>
                </a:solidFill>
                <a:latin typeface="Constantia" charset="0"/>
                <a:ea typeface="宋体" charset="-122"/>
                <a:sym typeface="Constantia" charset="0"/>
              </a:defRPr>
            </a:lvl3pPr>
            <a:lvl4pPr marL="1263947" indent="-222752" algn="l" defTabSz="0" rtl="0" eaLnBrk="0" fontAlgn="base" hangingPunct="0">
              <a:lnSpc>
                <a:spcPct val="100000"/>
              </a:lnSpc>
              <a:spcBef>
                <a:spcPct val="20000"/>
              </a:spcBef>
              <a:spcAft>
                <a:spcPct val="0"/>
              </a:spcAft>
              <a:buClr>
                <a:srgbClr val="0BD0D9"/>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4pPr>
            <a:lvl5pPr marL="1555886" indent="-222752" algn="l" defTabSz="0" rtl="0" eaLnBrk="0" fontAlgn="base" hangingPunct="0">
              <a:lnSpc>
                <a:spcPct val="100000"/>
              </a:lnSpc>
              <a:spcBef>
                <a:spcPct val="20000"/>
              </a:spcBef>
              <a:spcAft>
                <a:spcPct val="0"/>
              </a:spcAft>
              <a:buClr>
                <a:srgbClr val="10CF9B"/>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5pPr>
          </a:lstStyle>
          <a:p>
            <a:pPr lvl="0"/>
            <a:r>
              <a:t>单击此处编辑母版文本样式</a:t>
            </a:r>
          </a:p>
          <a:p>
            <a:pPr lvl="1"/>
            <a:r>
              <a:t>第二级</a:t>
            </a:r>
          </a:p>
          <a:p>
            <a:pPr lvl="2"/>
            <a:r>
              <a:t>第三级</a:t>
            </a:r>
          </a:p>
          <a:p>
            <a:pPr lvl="3"/>
            <a:r>
              <a:t>第四级</a:t>
            </a:r>
          </a:p>
          <a:p>
            <a:pPr lvl="4"/>
            <a:r>
              <a:t>第五级</a:t>
            </a:r>
          </a:p>
        </p:txBody>
      </p:sp>
      <p:sp>
        <p:nvSpPr>
          <p:cNvPr id="1033" name="日期占位符 1"/>
          <p:cNvSpPr>
            <a:spLocks noGrp="1"/>
          </p:cNvSpPr>
          <p:nvPr>
            <p:ph type="dt" sz="half" idx="2"/>
          </p:nvPr>
        </p:nvSpPr>
        <p:spPr>
          <a:xfrm>
            <a:off x="486004" y="6756801"/>
            <a:ext cx="2268017" cy="388128"/>
          </a:xfrm>
          <a:prstGeom prst="rect">
            <a:avLst/>
          </a:prstGeom>
          <a:noFill/>
          <a:ln cap="flat">
            <a:noFill/>
            <a:prstDash val="solid"/>
            <a:miter lim="800000"/>
            <a:headEnd type="none" w="med" len="med"/>
            <a:tailEnd type="none" w="med" len="med"/>
          </a:ln>
        </p:spPr>
        <p:txBody>
          <a:bodyPr lIns="0" tIns="0" rIns="0" bIns="0" anchor="b" anchorCtr="0">
            <a:noAutofit/>
          </a:bodyPr>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72007" rtl="0" eaLnBrk="1" fontAlgn="base" hangingPunct="1">
              <a:lnSpc>
                <a:spcPct val="100000"/>
              </a:lnSpc>
              <a:spcBef>
                <a:spcPct val="0"/>
              </a:spcBef>
              <a:spcAft>
                <a:spcPct val="0"/>
              </a:spcAft>
              <a:buClrTx/>
              <a:buSzTx/>
              <a:buFont typeface="Arial" pitchFamily="34" charset="0"/>
              <a:buNone/>
            </a:pPr>
            <a:fld id="{6EDBEAEC-A0D2-4B74-8EF2-0C76A061ED85}" type="datetime1">
              <a:rPr kumimoji="0" lang="zh-CN" altLang="en-US" sz="1276" u="none">
                <a:solidFill>
                  <a:srgbClr val="035C75"/>
                </a:solidFill>
                <a:latin typeface="Constantia" charset="0"/>
                <a:ea typeface="宋体" charset="-122"/>
              </a:rPr>
              <a:pPr marL="0" lvl="0" indent="0" algn="l" defTabSz="972007" rtl="0" eaLnBrk="1" fontAlgn="base" hangingPunct="1">
                <a:lnSpc>
                  <a:spcPct val="100000"/>
                </a:lnSpc>
                <a:spcBef>
                  <a:spcPct val="0"/>
                </a:spcBef>
                <a:spcAft>
                  <a:spcPct val="0"/>
                </a:spcAft>
                <a:buClrTx/>
                <a:buSzTx/>
                <a:buFont typeface="Arial" pitchFamily="34" charset="0"/>
                <a:buNone/>
              </a:pPr>
              <a:t>2023/9/22</a:t>
            </a:fld>
            <a:endParaRPr kumimoji="0" sz="1276" u="none">
              <a:solidFill>
                <a:srgbClr val="035C75"/>
              </a:solidFill>
              <a:latin typeface="Constantia" charset="0"/>
              <a:ea typeface="宋体" charset="-122"/>
            </a:endParaRPr>
          </a:p>
        </p:txBody>
      </p:sp>
      <p:sp>
        <p:nvSpPr>
          <p:cNvPr id="1034" name="页脚占位符 2"/>
          <p:cNvSpPr>
            <a:spLocks noGrp="1"/>
          </p:cNvSpPr>
          <p:nvPr>
            <p:ph type="ftr" sz="quarter" idx="3"/>
          </p:nvPr>
        </p:nvSpPr>
        <p:spPr>
          <a:xfrm>
            <a:off x="2835021" y="6756801"/>
            <a:ext cx="3564026" cy="388128"/>
          </a:xfrm>
          <a:prstGeom prst="rect">
            <a:avLst/>
          </a:prstGeom>
          <a:noFill/>
          <a:ln cap="flat">
            <a:noFill/>
            <a:prstDash val="solid"/>
            <a:miter lim="800000"/>
            <a:headEnd type="none" w="med" len="med"/>
            <a:tailEnd type="none" w="med" len="med"/>
          </a:ln>
        </p:spPr>
        <p:txBody>
          <a:bodyPr lIns="0" tIns="0" rIns="0" bIns="0" anchor="b" anchorCtr="0">
            <a:noAutofit/>
          </a:bodyPr>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72007" rtl="0" eaLnBrk="1" fontAlgn="base" hangingPunct="1">
              <a:lnSpc>
                <a:spcPct val="100000"/>
              </a:lnSpc>
              <a:spcBef>
                <a:spcPct val="0"/>
              </a:spcBef>
              <a:spcAft>
                <a:spcPct val="0"/>
              </a:spcAft>
              <a:buClrTx/>
              <a:buSzTx/>
              <a:buFont typeface="Arial" pitchFamily="34" charset="0"/>
              <a:buNone/>
            </a:pPr>
            <a:endParaRPr kumimoji="0" sz="1276" u="none">
              <a:solidFill>
                <a:srgbClr val="035C75"/>
              </a:solidFill>
              <a:latin typeface="Constantia" charset="0"/>
              <a:ea typeface="宋体" charset="-122"/>
            </a:endParaRPr>
          </a:p>
        </p:txBody>
      </p:sp>
      <p:sp>
        <p:nvSpPr>
          <p:cNvPr id="1035" name="灯片编号占位符 3"/>
          <p:cNvSpPr>
            <a:spLocks noGrp="1"/>
          </p:cNvSpPr>
          <p:nvPr>
            <p:ph type="sldNum" sz="quarter" idx="4"/>
          </p:nvPr>
        </p:nvSpPr>
        <p:spPr>
          <a:xfrm>
            <a:off x="8424062" y="6756801"/>
            <a:ext cx="810006" cy="388128"/>
          </a:xfrm>
          <a:prstGeom prst="rect">
            <a:avLst/>
          </a:prstGeom>
          <a:noFill/>
          <a:ln cap="flat">
            <a:noFill/>
            <a:prstDash val="solid"/>
            <a:miter lim="800000"/>
            <a:headEnd type="none" w="med" len="med"/>
            <a:tailEnd type="none" w="med" len="med"/>
          </a:ln>
        </p:spPr>
        <p:txBody>
          <a:bodyPr lIns="0" tIns="0" rIns="0" bIns="0" anchor="b" anchorCtr="0">
            <a:noAutofit/>
          </a:bodyPr>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defTabSz="972007" rtl="0" eaLnBrk="1" fontAlgn="base" hangingPunct="1">
              <a:lnSpc>
                <a:spcPct val="100000"/>
              </a:lnSpc>
              <a:spcBef>
                <a:spcPct val="0"/>
              </a:spcBef>
              <a:spcAft>
                <a:spcPct val="0"/>
              </a:spcAft>
              <a:buClrTx/>
              <a:buSzTx/>
              <a:buFont typeface="Arial" pitchFamily="34" charset="0"/>
              <a:buNone/>
            </a:pPr>
            <a:fld id="{0FFA3ABF-5AFC-4BD6-B59D-0C10900A1883}" type="slidenum">
              <a:rPr kumimoji="0" sz="1276" u="none">
                <a:solidFill>
                  <a:srgbClr val="035C75"/>
                </a:solidFill>
                <a:latin typeface="Constantia" charset="0"/>
                <a:ea typeface="宋体" charset="-122"/>
              </a:rPr>
              <a:pPr marL="0" lvl="0" indent="0" algn="r" defTabSz="972007" rtl="0" eaLnBrk="1" fontAlgn="base" hangingPunct="1">
                <a:lnSpc>
                  <a:spcPct val="100000"/>
                </a:lnSpc>
                <a:spcBef>
                  <a:spcPct val="0"/>
                </a:spcBef>
                <a:spcAft>
                  <a:spcPct val="0"/>
                </a:spcAft>
                <a:buClrTx/>
                <a:buSzTx/>
                <a:buFont typeface="Arial" pitchFamily="34" charset="0"/>
                <a:buNone/>
              </a:pPr>
              <a:t>‹#›</a:t>
            </a:fld>
            <a:endParaRPr kumimoji="0" sz="1276" u="none">
              <a:solidFill>
                <a:srgbClr val="035C75"/>
              </a:solidFill>
              <a:latin typeface="Constantia" charset="0"/>
              <a:ea typeface="宋体" charset="-122"/>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a:lvl1pPr marL="0" indent="0" algn="l" defTabSz="972007" rtl="0" eaLnBrk="0" fontAlgn="base" hangingPunct="0">
        <a:lnSpc>
          <a:spcPct val="100000"/>
        </a:lnSpc>
        <a:spcBef>
          <a:spcPct val="0"/>
        </a:spcBef>
        <a:spcAft>
          <a:spcPct val="0"/>
        </a:spcAft>
        <a:buClrTx/>
        <a:buSzTx/>
        <a:buFontTx/>
        <a:buNone/>
        <a:defRPr kumimoji="0" sz="5315" b="0" i="0" u="none">
          <a:solidFill>
            <a:schemeClr val="tx2"/>
          </a:solidFill>
          <a:latin typeface="Calibri"/>
          <a:ea typeface="隶书" charset="-122"/>
          <a:sym typeface="Calibri"/>
        </a:defRPr>
      </a:lvl1pPr>
    </p:titleStyle>
    <p:bodyStyle>
      <a:lvl1pPr marL="291940" indent="-291940" algn="l" defTabSz="0" rtl="0" eaLnBrk="0" fontAlgn="base" hangingPunct="0">
        <a:lnSpc>
          <a:spcPct val="100000"/>
        </a:lnSpc>
        <a:spcBef>
          <a:spcPct val="20000"/>
        </a:spcBef>
        <a:spcAft>
          <a:spcPct val="0"/>
        </a:spcAft>
        <a:buClr>
          <a:srgbClr val="0BD0D9"/>
        </a:buClr>
        <a:buSzPct val="95000"/>
        <a:buFont typeface="Wingdings 2" charset="2"/>
        <a:buChar char=""/>
        <a:defRPr kumimoji="0" sz="2764" b="0" i="0" u="none">
          <a:solidFill>
            <a:schemeClr val="tx1"/>
          </a:solidFill>
          <a:latin typeface="Constantia" charset="0"/>
          <a:ea typeface="宋体" charset="-122"/>
          <a:sym typeface="Constantia" charset="0"/>
        </a:defRPr>
      </a:lvl1pPr>
      <a:lvl2pPr marL="680067" indent="-261564" algn="l" defTabSz="0" rtl="0" eaLnBrk="0" fontAlgn="base" hangingPunct="0">
        <a:lnSpc>
          <a:spcPct val="100000"/>
        </a:lnSpc>
        <a:spcBef>
          <a:spcPct val="20000"/>
        </a:spcBef>
        <a:spcAft>
          <a:spcPct val="0"/>
        </a:spcAft>
        <a:buClr>
          <a:schemeClr val="accent1"/>
        </a:buClr>
        <a:buSzPct val="85000"/>
        <a:buFont typeface="Wingdings 2" charset="2"/>
        <a:buChar char=""/>
        <a:defRPr kumimoji="0" sz="2551" b="0" i="0" u="none">
          <a:solidFill>
            <a:schemeClr val="tx1"/>
          </a:solidFill>
          <a:latin typeface="Constantia" charset="0"/>
          <a:ea typeface="宋体" charset="-122"/>
          <a:sym typeface="Constantia" charset="0"/>
        </a:defRPr>
      </a:lvl2pPr>
      <a:lvl3pPr marL="972007" indent="-261564" algn="l" defTabSz="0" rtl="0" eaLnBrk="0" fontAlgn="base" hangingPunct="0">
        <a:lnSpc>
          <a:spcPct val="100000"/>
        </a:lnSpc>
        <a:spcBef>
          <a:spcPct val="20000"/>
        </a:spcBef>
        <a:spcAft>
          <a:spcPct val="0"/>
        </a:spcAft>
        <a:buClr>
          <a:schemeClr val="accent2"/>
        </a:buClr>
        <a:buSzPct val="70000"/>
        <a:buFont typeface="Wingdings 2" charset="2"/>
        <a:buChar char=""/>
        <a:defRPr kumimoji="0" sz="2232" b="0" i="0" u="none">
          <a:solidFill>
            <a:schemeClr val="tx1"/>
          </a:solidFill>
          <a:latin typeface="Constantia" charset="0"/>
          <a:ea typeface="宋体" charset="-122"/>
          <a:sym typeface="Constantia" charset="0"/>
        </a:defRPr>
      </a:lvl3pPr>
      <a:lvl4pPr marL="1263947" indent="-222752" algn="l" defTabSz="0" rtl="0" eaLnBrk="0" fontAlgn="base" hangingPunct="0">
        <a:lnSpc>
          <a:spcPct val="100000"/>
        </a:lnSpc>
        <a:spcBef>
          <a:spcPct val="20000"/>
        </a:spcBef>
        <a:spcAft>
          <a:spcPct val="0"/>
        </a:spcAft>
        <a:buClr>
          <a:srgbClr val="0BD0D9"/>
        </a:buClr>
        <a:buSzPct val="65000"/>
        <a:buFont typeface="Wingdings 2" charset="2"/>
        <a:buChar char=""/>
        <a:defRPr kumimoji="0" sz="2126" b="0" i="0" u="none">
          <a:solidFill>
            <a:schemeClr val="tx1"/>
          </a:solidFill>
          <a:latin typeface="Constantia" charset="0"/>
          <a:ea typeface="宋体" charset="-122"/>
          <a:sym typeface="Constantia" charset="0"/>
        </a:defRPr>
      </a:lvl4pPr>
      <a:lvl5pPr marL="1555886" indent="-222752" algn="l" defTabSz="0" rtl="0" eaLnBrk="0" fontAlgn="base" hangingPunct="0">
        <a:lnSpc>
          <a:spcPct val="100000"/>
        </a:lnSpc>
        <a:spcBef>
          <a:spcPct val="20000"/>
        </a:spcBef>
        <a:spcAft>
          <a:spcPct val="0"/>
        </a:spcAft>
        <a:buClr>
          <a:srgbClr val="10CF9B"/>
        </a:buClr>
        <a:buSzPct val="65000"/>
        <a:buFont typeface="Wingdings 2" charset="2"/>
        <a:buChar char=""/>
        <a:defRPr kumimoji="0" sz="2126" b="0" i="0" u="none">
          <a:solidFill>
            <a:schemeClr val="tx1"/>
          </a:solidFill>
          <a:latin typeface="Constantia" charset="0"/>
          <a:ea typeface="宋体" charset="-122"/>
          <a:sym typeface="Constantia" charset="0"/>
        </a:defRPr>
      </a:lvl5pPr>
    </p:bodyStyle>
    <p:otherStyle>
      <a:lvl1pPr marL="0" indent="0" algn="l" defTabSz="972007" rtl="0" eaLnBrk="1" fontAlgn="base" hangingPunct="1">
        <a:lnSpc>
          <a:spcPct val="100000"/>
        </a:lnSpc>
        <a:spcBef>
          <a:spcPct val="0"/>
        </a:spcBef>
        <a:spcAft>
          <a:spcPct val="0"/>
        </a:spcAft>
        <a:buClrTx/>
        <a:buSzTx/>
        <a:buFontTx/>
        <a:buNone/>
        <a:defRPr kumimoji="0" sz="1913" b="0" i="0" u="none">
          <a:solidFill>
            <a:schemeClr val="tx1"/>
          </a:solidFill>
          <a:latin typeface="Constantia" charset="0"/>
          <a:ea typeface="宋体" charset="-122"/>
        </a:defRPr>
      </a:lvl1pPr>
      <a:lvl2pPr marL="789756" indent="-303752" algn="l" defTabSz="972007" rtl="0" eaLnBrk="1" fontAlgn="base" hangingPunct="1">
        <a:lnSpc>
          <a:spcPct val="100000"/>
        </a:lnSpc>
        <a:spcBef>
          <a:spcPct val="0"/>
        </a:spcBef>
        <a:spcAft>
          <a:spcPct val="0"/>
        </a:spcAft>
        <a:buClrTx/>
        <a:buSzTx/>
        <a:buFontTx/>
        <a:buNone/>
        <a:defRPr kumimoji="0" sz="1913" b="0" i="0" u="none">
          <a:solidFill>
            <a:schemeClr val="tx1"/>
          </a:solidFill>
          <a:latin typeface="Constantia" charset="0"/>
          <a:ea typeface="宋体" charset="-122"/>
        </a:defRPr>
      </a:lvl2pPr>
      <a:lvl3pPr marL="1215009" indent="-243002" algn="l" defTabSz="972007" rtl="0" eaLnBrk="1" fontAlgn="base" hangingPunct="1">
        <a:lnSpc>
          <a:spcPct val="100000"/>
        </a:lnSpc>
        <a:spcBef>
          <a:spcPct val="0"/>
        </a:spcBef>
        <a:spcAft>
          <a:spcPct val="0"/>
        </a:spcAft>
        <a:buClrTx/>
        <a:buSzTx/>
        <a:buFontTx/>
        <a:buNone/>
        <a:defRPr kumimoji="0" sz="1913" b="0" i="0" u="none">
          <a:solidFill>
            <a:schemeClr val="tx1"/>
          </a:solidFill>
          <a:latin typeface="Constantia" charset="0"/>
          <a:ea typeface="宋体" charset="-122"/>
        </a:defRPr>
      </a:lvl3pPr>
      <a:lvl4pPr marL="1701012" indent="-243002" algn="l" defTabSz="972007" rtl="0" eaLnBrk="1" fontAlgn="base" hangingPunct="1">
        <a:lnSpc>
          <a:spcPct val="100000"/>
        </a:lnSpc>
        <a:spcBef>
          <a:spcPct val="0"/>
        </a:spcBef>
        <a:spcAft>
          <a:spcPct val="0"/>
        </a:spcAft>
        <a:buClrTx/>
        <a:buSzTx/>
        <a:buFontTx/>
        <a:buNone/>
        <a:defRPr kumimoji="0" sz="1913" b="0" i="0" u="none">
          <a:solidFill>
            <a:schemeClr val="tx1"/>
          </a:solidFill>
          <a:latin typeface="Constantia" charset="0"/>
          <a:ea typeface="宋体" charset="-122"/>
        </a:defRPr>
      </a:lvl4pPr>
      <a:lvl5pPr marL="2187016" indent="-243002" algn="l" defTabSz="972007" rtl="0" eaLnBrk="1" fontAlgn="base" hangingPunct="1">
        <a:lnSpc>
          <a:spcPct val="100000"/>
        </a:lnSpc>
        <a:spcBef>
          <a:spcPct val="0"/>
        </a:spcBef>
        <a:spcAft>
          <a:spcPct val="0"/>
        </a:spcAft>
        <a:buClrTx/>
        <a:buSzTx/>
        <a:buFontTx/>
        <a:buNone/>
        <a:defRPr kumimoji="0" sz="1913" b="0" i="0" u="none">
          <a:solidFill>
            <a:schemeClr val="tx1"/>
          </a:solidFill>
          <a:latin typeface="Constantia" charset="0"/>
          <a:ea typeface="宋体" charset="-122"/>
        </a:defRPr>
      </a:lvl5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1050" name="Freeform 6"/>
          <p:cNvSpPr/>
          <p:nvPr/>
        </p:nvSpPr>
        <p:spPr bwMode="auto">
          <a:xfrm>
            <a:off x="0" y="0"/>
            <a:ext cx="9730197" cy="1100258"/>
          </a:xfrm>
          <a:custGeom>
            <a:rect l="l" t="t" r="r" b="b"/>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rotWithShape="1">
            <a:gsLst>
              <a:gs pos="0">
                <a:srgbClr val="00729E"/>
              </a:gs>
              <a:gs pos="100000">
                <a:srgbClr val="00C4CD"/>
              </a:gs>
            </a:gsLst>
            <a:lin ang="5400000"/>
          </a:gradFill>
          <a:ln cap="flat">
            <a:noFill/>
            <a:prstDash val="solid"/>
            <a:round/>
            <a:headEnd type="none" w="med" len="med"/>
            <a:tailEnd type="none" w="med" len="med"/>
          </a:ln>
        </p:spPr>
        <p:txBody>
          <a:bodyPr/>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51" name="Freeform 7"/>
          <p:cNvSpPr/>
          <p:nvPr/>
        </p:nvSpPr>
        <p:spPr bwMode="auto">
          <a:xfrm>
            <a:off x="4657534" y="0"/>
            <a:ext cx="5062538" cy="671630"/>
          </a:xfrm>
          <a:custGeom>
            <a:rect l="l" t="t" r="r" b="b"/>
            <a:pathLst>
              <a:path w="3000" h="595">
                <a:moveTo>
                  <a:pt x="0" y="0"/>
                </a:moveTo>
                <a:cubicBezTo>
                  <a:pt x="174" y="102"/>
                  <a:pt x="1168" y="533"/>
                  <a:pt x="1668" y="564"/>
                </a:cubicBezTo>
                <a:cubicBezTo>
                  <a:pt x="2168" y="595"/>
                  <a:pt x="2778" y="279"/>
                  <a:pt x="3000" y="186"/>
                </a:cubicBezTo>
                <a:lnTo>
                  <a:pt x="3000" y="6"/>
                </a:lnTo>
                <a:lnTo>
                  <a:pt x="0" y="0"/>
                </a:lnTo>
                <a:close/>
              </a:path>
            </a:pathLst>
          </a:custGeom>
          <a:gradFill rotWithShape="1">
            <a:gsLst>
              <a:gs pos="0">
                <a:srgbClr val="009FA6"/>
              </a:gs>
              <a:gs pos="79999">
                <a:srgbClr val="0089BE"/>
              </a:gs>
              <a:gs pos="100000">
                <a:srgbClr val="0089BE"/>
              </a:gs>
            </a:gsLst>
            <a:lin ang="5400000"/>
          </a:gradFill>
          <a:ln cap="flat">
            <a:noFill/>
            <a:prstDash val="solid"/>
            <a:round/>
            <a:headEnd type="none" w="med" len="med"/>
            <a:tailEnd type="none" w="med" len="med"/>
          </a:ln>
        </p:spPr>
        <p:txBody>
          <a:bodyPr/>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052" name="组合 1051"/>
          <p:cNvGrpSpPr/>
          <p:nvPr/>
        </p:nvGrpSpPr>
        <p:grpSpPr>
          <a:xfrm>
            <a:off x="0" y="216002"/>
            <a:ext cx="9740322" cy="688505"/>
            <a:chOff x="0" y="136"/>
            <a:chExt cx="6136" cy="434"/>
          </a:xfrm>
        </p:grpSpPr>
        <p:sp>
          <p:nvSpPr>
            <p:cNvPr id="1053" name="Freeform 11"/>
            <p:cNvSpPr/>
            <p:nvPr/>
          </p:nvSpPr>
          <p:spPr bwMode="auto">
            <a:xfrm rot="21420000">
              <a:off x="0" y="136"/>
              <a:ext cx="6124" cy="434"/>
            </a:xfrm>
            <a:custGeom>
              <a:rect l="l" t="t" r="r" b="b"/>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a:solidFill>
                <a:srgbClr val="000000"/>
              </a:solidFill>
              <a:prstDash val="solid"/>
              <a:round/>
              <a:headEnd type="none" w="med" len="med"/>
              <a:tailEnd type="none" w="med" len="med"/>
            </a:ln>
          </p:spPr>
          <p:txBody>
            <a:bodyPr/>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54" name="Freeform 12"/>
            <p:cNvSpPr/>
            <p:nvPr/>
          </p:nvSpPr>
          <p:spPr bwMode="auto">
            <a:xfrm rot="21420000">
              <a:off x="3" y="185"/>
              <a:ext cx="6132" cy="354"/>
            </a:xfrm>
            <a:custGeom>
              <a:rect l="l" t="t" r="r" b="b"/>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cap="flat">
              <a:solidFill>
                <a:srgbClr val="000000"/>
              </a:solidFill>
              <a:prstDash val="solid"/>
              <a:round/>
              <a:headEnd type="none" w="med" len="med"/>
              <a:tailEnd type="none" w="med" len="med"/>
            </a:ln>
          </p:spPr>
          <p:txBody>
            <a:bodyPr/>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055" name="Title Placeholder 8"/>
          <p:cNvSpPr>
            <a:spLocks noGrp="1"/>
          </p:cNvSpPr>
          <p:nvPr>
            <p:ph type="title"/>
          </p:nvPr>
        </p:nvSpPr>
        <p:spPr>
          <a:xfrm>
            <a:off x="486004" y="749256"/>
            <a:ext cx="8748064" cy="1215009"/>
          </a:xfrm>
          <a:prstGeom prst="rect">
            <a:avLst/>
          </a:prstGeom>
          <a:noFill/>
          <a:ln cap="flat">
            <a:noFill/>
            <a:prstDash val="solid"/>
            <a:miter lim="800000"/>
            <a:headEnd type="none" w="med" len="med"/>
            <a:tailEnd type="none" w="med" len="med"/>
          </a:ln>
        </p:spPr>
        <p:txBody>
          <a:bodyPr lIns="0" rIns="0" bIns="0" anchor="b" anchorCtr="0">
            <a:noAutofit/>
          </a:bodyPr>
          <a:lstStyle>
            <a:lvl1pPr marL="0" indent="0" algn="l" defTabSz="972007" rtl="0" eaLnBrk="0" fontAlgn="base" hangingPunct="0">
              <a:lnSpc>
                <a:spcPct val="100000"/>
              </a:lnSpc>
              <a:spcBef>
                <a:spcPct val="0"/>
              </a:spcBef>
              <a:spcAft>
                <a:spcPct val="0"/>
              </a:spcAft>
              <a:buClrTx/>
              <a:buSzTx/>
              <a:buFontTx/>
              <a:buNone/>
              <a:defRPr kumimoji="0" lang="zh-CN" altLang="en-US" sz="5315" b="0" i="0" u="none">
                <a:solidFill>
                  <a:schemeClr val="tx2"/>
                </a:solidFill>
                <a:latin typeface="Calibri"/>
                <a:ea typeface="隶书" charset="-122"/>
                <a:sym typeface="Calibri"/>
              </a:defRPr>
            </a:lvl1pPr>
          </a:lstStyle>
          <a:p>
            <a:pPr lvl="0"/>
            <a:r>
              <a:t>单击此处编辑母版标题样式</a:t>
            </a:r>
          </a:p>
        </p:txBody>
      </p:sp>
      <p:sp>
        <p:nvSpPr>
          <p:cNvPr id="1056" name="Text Placeholder 29"/>
          <p:cNvSpPr>
            <a:spLocks noGrp="1"/>
          </p:cNvSpPr>
          <p:nvPr>
            <p:ph type="body" idx="1"/>
          </p:nvPr>
        </p:nvSpPr>
        <p:spPr>
          <a:xfrm>
            <a:off x="486004" y="2057079"/>
            <a:ext cx="8748064" cy="4665972"/>
          </a:xfrm>
          <a:prstGeom prst="rect">
            <a:avLst/>
          </a:prstGeom>
          <a:noFill/>
          <a:ln cap="flat">
            <a:noFill/>
            <a:prstDash val="solid"/>
            <a:miter lim="800000"/>
            <a:headEnd type="none" w="med" len="med"/>
            <a:tailEnd type="none" w="med" len="med"/>
          </a:ln>
        </p:spPr>
        <p:txBody>
          <a:bodyPr>
            <a:noAutofit/>
          </a:bodyPr>
          <a:lstStyle>
            <a:lvl1pPr marL="291940" indent="-291940" algn="l" defTabSz="0" rtl="0" eaLnBrk="0" fontAlgn="base" hangingPunct="0">
              <a:lnSpc>
                <a:spcPct val="100000"/>
              </a:lnSpc>
              <a:spcBef>
                <a:spcPct val="20000"/>
              </a:spcBef>
              <a:spcAft>
                <a:spcPct val="0"/>
              </a:spcAft>
              <a:buClr>
                <a:srgbClr val="0BD0D9"/>
              </a:buClr>
              <a:buSzPct val="95000"/>
              <a:buFont typeface="Wingdings 2" charset="2"/>
              <a:buChar char=""/>
              <a:defRPr kumimoji="0" lang="zh-CN" altLang="en-US" sz="2764" b="0" i="0" u="none">
                <a:solidFill>
                  <a:schemeClr val="tx1"/>
                </a:solidFill>
                <a:latin typeface="Constantia" charset="0"/>
                <a:ea typeface="宋体" charset="-122"/>
                <a:sym typeface="Constantia" charset="0"/>
              </a:defRPr>
            </a:lvl1pPr>
            <a:lvl2pPr marL="680067" indent="-261564" algn="l" defTabSz="0" rtl="0" eaLnBrk="0" fontAlgn="base" hangingPunct="0">
              <a:lnSpc>
                <a:spcPct val="100000"/>
              </a:lnSpc>
              <a:spcBef>
                <a:spcPct val="20000"/>
              </a:spcBef>
              <a:spcAft>
                <a:spcPct val="0"/>
              </a:spcAft>
              <a:buClr>
                <a:schemeClr val="accent1"/>
              </a:buClr>
              <a:buSzPct val="85000"/>
              <a:buFont typeface="Wingdings 2" charset="2"/>
              <a:buChar char=""/>
              <a:defRPr kumimoji="0" lang="zh-CN" altLang="en-US" sz="2551" b="0" i="0" u="none">
                <a:solidFill>
                  <a:schemeClr val="tx1"/>
                </a:solidFill>
                <a:latin typeface="Constantia" charset="0"/>
                <a:ea typeface="宋体" charset="-122"/>
                <a:sym typeface="Constantia" charset="0"/>
              </a:defRPr>
            </a:lvl2pPr>
            <a:lvl3pPr marL="972007" indent="-261564" algn="l" defTabSz="0" rtl="0" eaLnBrk="0" fontAlgn="base" hangingPunct="0">
              <a:lnSpc>
                <a:spcPct val="100000"/>
              </a:lnSpc>
              <a:spcBef>
                <a:spcPct val="20000"/>
              </a:spcBef>
              <a:spcAft>
                <a:spcPct val="0"/>
              </a:spcAft>
              <a:buClr>
                <a:schemeClr val="accent2"/>
              </a:buClr>
              <a:buSzPct val="70000"/>
              <a:buFont typeface="Wingdings 2" charset="2"/>
              <a:buChar char=""/>
              <a:defRPr kumimoji="0" lang="zh-CN" altLang="en-US" sz="2232" b="0" i="0" u="none">
                <a:solidFill>
                  <a:schemeClr val="tx1"/>
                </a:solidFill>
                <a:latin typeface="Constantia" charset="0"/>
                <a:ea typeface="宋体" charset="-122"/>
                <a:sym typeface="Constantia" charset="0"/>
              </a:defRPr>
            </a:lvl3pPr>
            <a:lvl4pPr marL="1263947" indent="-222752" algn="l" defTabSz="0" rtl="0" eaLnBrk="0" fontAlgn="base" hangingPunct="0">
              <a:lnSpc>
                <a:spcPct val="100000"/>
              </a:lnSpc>
              <a:spcBef>
                <a:spcPct val="20000"/>
              </a:spcBef>
              <a:spcAft>
                <a:spcPct val="0"/>
              </a:spcAft>
              <a:buClr>
                <a:srgbClr val="0BD0D9"/>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4pPr>
            <a:lvl5pPr marL="1555886" indent="-222752" algn="l" defTabSz="0" rtl="0" eaLnBrk="0" fontAlgn="base" hangingPunct="0">
              <a:lnSpc>
                <a:spcPct val="100000"/>
              </a:lnSpc>
              <a:spcBef>
                <a:spcPct val="20000"/>
              </a:spcBef>
              <a:spcAft>
                <a:spcPct val="0"/>
              </a:spcAft>
              <a:buClr>
                <a:srgbClr val="10CF9B"/>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5pPr>
          </a:lstStyle>
          <a:p>
            <a:pPr lvl="0"/>
            <a:r>
              <a:t>单击此处编辑母版文本样式</a:t>
            </a:r>
          </a:p>
          <a:p>
            <a:pPr lvl="1"/>
            <a:r>
              <a:t>第二级</a:t>
            </a:r>
          </a:p>
          <a:p>
            <a:pPr lvl="2"/>
            <a:r>
              <a:t>第三级</a:t>
            </a:r>
          </a:p>
          <a:p>
            <a:pPr lvl="3"/>
            <a:r>
              <a:t>第四级</a:t>
            </a:r>
          </a:p>
          <a:p>
            <a:pPr lvl="4"/>
            <a:r>
              <a:t>第五级</a:t>
            </a:r>
          </a:p>
        </p:txBody>
      </p:sp>
      <p:sp>
        <p:nvSpPr>
          <p:cNvPr id="1057" name="日期占位符 1"/>
          <p:cNvSpPr>
            <a:spLocks noGrp="1"/>
          </p:cNvSpPr>
          <p:nvPr>
            <p:ph type="dt" sz="half" idx="2"/>
          </p:nvPr>
        </p:nvSpPr>
        <p:spPr>
          <a:xfrm>
            <a:off x="486004" y="6756801"/>
            <a:ext cx="2268017" cy="388128"/>
          </a:xfrm>
          <a:prstGeom prst="rect">
            <a:avLst/>
          </a:prstGeom>
          <a:noFill/>
          <a:ln cap="flat">
            <a:noFill/>
            <a:prstDash val="solid"/>
            <a:miter lim="800000"/>
            <a:headEnd type="none" w="med" len="med"/>
            <a:tailEnd type="none" w="med" len="med"/>
          </a:ln>
        </p:spPr>
        <p:txBody>
          <a:bodyPr lIns="0" tIns="0" rIns="0" bIns="0" anchor="b" anchorCtr="0">
            <a:noAutofit/>
          </a:bodyPr>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72007" rtl="0" eaLnBrk="1" fontAlgn="base" hangingPunct="1">
              <a:lnSpc>
                <a:spcPct val="100000"/>
              </a:lnSpc>
              <a:spcBef>
                <a:spcPct val="0"/>
              </a:spcBef>
              <a:spcAft>
                <a:spcPct val="0"/>
              </a:spcAft>
              <a:buClrTx/>
              <a:buSzTx/>
              <a:buFont typeface="Arial" pitchFamily="34" charset="0"/>
              <a:buNone/>
            </a:pPr>
            <a:fld id="{84291DAD-8B9B-4E48-80CE-D3FF5DEBC31C}" type="datetime1">
              <a:rPr kumimoji="0" lang="zh-CN" altLang="en-US" sz="1276" u="none">
                <a:solidFill>
                  <a:srgbClr val="035C75"/>
                </a:solidFill>
                <a:latin typeface="Constantia" charset="0"/>
                <a:ea typeface="宋体" charset="-122"/>
              </a:rPr>
              <a:pPr marL="0" lvl="0" indent="0" algn="l" defTabSz="972007" rtl="0" eaLnBrk="1" fontAlgn="base" hangingPunct="1">
                <a:lnSpc>
                  <a:spcPct val="100000"/>
                </a:lnSpc>
                <a:spcBef>
                  <a:spcPct val="0"/>
                </a:spcBef>
                <a:spcAft>
                  <a:spcPct val="0"/>
                </a:spcAft>
                <a:buClrTx/>
                <a:buSzTx/>
                <a:buFont typeface="Arial" pitchFamily="34" charset="0"/>
                <a:buNone/>
              </a:pPr>
              <a:t>2023/9/22</a:t>
            </a:fld>
            <a:endParaRPr kumimoji="0" sz="1276" u="none">
              <a:solidFill>
                <a:srgbClr val="035C75"/>
              </a:solidFill>
              <a:latin typeface="Constantia" charset="0"/>
              <a:ea typeface="宋体" charset="-122"/>
            </a:endParaRPr>
          </a:p>
        </p:txBody>
      </p:sp>
      <p:sp>
        <p:nvSpPr>
          <p:cNvPr id="1058" name="页脚占位符 2"/>
          <p:cNvSpPr>
            <a:spLocks noGrp="1"/>
          </p:cNvSpPr>
          <p:nvPr>
            <p:ph type="ftr" sz="quarter" idx="3"/>
          </p:nvPr>
        </p:nvSpPr>
        <p:spPr>
          <a:xfrm>
            <a:off x="2835021" y="6756801"/>
            <a:ext cx="3564026" cy="388128"/>
          </a:xfrm>
          <a:prstGeom prst="rect">
            <a:avLst/>
          </a:prstGeom>
          <a:noFill/>
          <a:ln cap="flat">
            <a:noFill/>
            <a:prstDash val="solid"/>
            <a:miter lim="800000"/>
            <a:headEnd type="none" w="med" len="med"/>
            <a:tailEnd type="none" w="med" len="med"/>
          </a:ln>
        </p:spPr>
        <p:txBody>
          <a:bodyPr lIns="0" tIns="0" rIns="0" bIns="0" anchor="b" anchorCtr="0">
            <a:noAutofit/>
          </a:bodyPr>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72007" rtl="0" eaLnBrk="1" fontAlgn="base" hangingPunct="1">
              <a:lnSpc>
                <a:spcPct val="100000"/>
              </a:lnSpc>
              <a:spcBef>
                <a:spcPct val="0"/>
              </a:spcBef>
              <a:spcAft>
                <a:spcPct val="0"/>
              </a:spcAft>
              <a:buClrTx/>
              <a:buSzTx/>
              <a:buFont typeface="Arial" pitchFamily="34" charset="0"/>
              <a:buNone/>
            </a:pPr>
            <a:endParaRPr kumimoji="0" sz="1276" u="none">
              <a:solidFill>
                <a:srgbClr val="035C75"/>
              </a:solidFill>
              <a:latin typeface="Constantia" charset="0"/>
              <a:ea typeface="宋体" charset="-122"/>
            </a:endParaRPr>
          </a:p>
        </p:txBody>
      </p:sp>
      <p:sp>
        <p:nvSpPr>
          <p:cNvPr id="1059" name="灯片编号占位符 3"/>
          <p:cNvSpPr>
            <a:spLocks noGrp="1"/>
          </p:cNvSpPr>
          <p:nvPr>
            <p:ph type="sldNum" sz="quarter" idx="4"/>
          </p:nvPr>
        </p:nvSpPr>
        <p:spPr>
          <a:xfrm>
            <a:off x="8424062" y="6756801"/>
            <a:ext cx="810006" cy="388128"/>
          </a:xfrm>
          <a:prstGeom prst="rect">
            <a:avLst/>
          </a:prstGeom>
          <a:noFill/>
          <a:ln cap="flat">
            <a:noFill/>
            <a:prstDash val="solid"/>
            <a:miter lim="800000"/>
            <a:headEnd type="none" w="med" len="med"/>
            <a:tailEnd type="none" w="med" len="med"/>
          </a:ln>
        </p:spPr>
        <p:txBody>
          <a:bodyPr lIns="0" tIns="0" rIns="0" bIns="0" anchor="b" anchorCtr="0">
            <a:noAutofit/>
          </a:bodyPr>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defTabSz="972007" rtl="0" eaLnBrk="1" fontAlgn="base" hangingPunct="1">
              <a:lnSpc>
                <a:spcPct val="100000"/>
              </a:lnSpc>
              <a:spcBef>
                <a:spcPct val="0"/>
              </a:spcBef>
              <a:spcAft>
                <a:spcPct val="0"/>
              </a:spcAft>
              <a:buClrTx/>
              <a:buSzTx/>
              <a:buFont typeface="Arial" pitchFamily="34" charset="0"/>
              <a:buNone/>
            </a:pPr>
            <a:fld id="{6C57F930-B0BE-4FF9-985C-2899795E21EE}" type="slidenum">
              <a:rPr kumimoji="0" sz="1276" u="none">
                <a:solidFill>
                  <a:srgbClr val="035C75"/>
                </a:solidFill>
                <a:latin typeface="Constantia" charset="0"/>
                <a:ea typeface="宋体" charset="-122"/>
              </a:rPr>
              <a:pPr marL="0" lvl="0" indent="0" algn="r" defTabSz="972007" rtl="0" eaLnBrk="1" fontAlgn="base" hangingPunct="1">
                <a:lnSpc>
                  <a:spcPct val="100000"/>
                </a:lnSpc>
                <a:spcBef>
                  <a:spcPct val="0"/>
                </a:spcBef>
                <a:spcAft>
                  <a:spcPct val="0"/>
                </a:spcAft>
                <a:buClrTx/>
                <a:buSzTx/>
                <a:buFont typeface="Arial" pitchFamily="34" charset="0"/>
                <a:buNone/>
              </a:pPr>
              <a:t>‹#›</a:t>
            </a:fld>
            <a:endParaRPr kumimoji="0" sz="1276" u="none">
              <a:solidFill>
                <a:srgbClr val="035C75"/>
              </a:solidFill>
              <a:latin typeface="Constantia" charset="0"/>
              <a:ea typeface="宋体" charset="-122"/>
            </a:endParaRPr>
          </a:p>
        </p:txBody>
      </p:sp>
    </p:spTree>
  </p:cSld>
  <p:clrMap bg1="lt1" tx1="dk1" bg2="lt2" tx2="dk2" accent1="accent1" accent2="accent2" accent3="accent3" accent4="accent4" accent5="accent5" accent6="accent6" hlink="hlink" folHlink="folHlink"/>
  <p:sldLayoutIdLst>
    <p:sldLayoutId id="2147484105" r:id="rId1"/>
  </p:sldLayoutIdLst>
  <p:transition/>
  <p:timing/>
  <p:txStyles>
    <p:titleStyle>
      <a:lvl1pPr marL="0" indent="0" algn="l" defTabSz="972007" rtl="0" eaLnBrk="0" fontAlgn="base" hangingPunct="0">
        <a:lnSpc>
          <a:spcPct val="100000"/>
        </a:lnSpc>
        <a:spcBef>
          <a:spcPct val="0"/>
        </a:spcBef>
        <a:spcAft>
          <a:spcPct val="0"/>
        </a:spcAft>
        <a:buClrTx/>
        <a:buSzTx/>
        <a:buFontTx/>
        <a:buNone/>
        <a:defRPr kumimoji="0" sz="5315" b="0" i="0" u="none">
          <a:solidFill>
            <a:schemeClr val="tx2"/>
          </a:solidFill>
          <a:latin typeface="Calibri"/>
          <a:ea typeface="隶书" charset="-122"/>
          <a:sym typeface="Calibri"/>
        </a:defRPr>
      </a:lvl1pPr>
    </p:titleStyle>
    <p:bodyStyle>
      <a:lvl1pPr marL="291940" indent="-291940" algn="l" defTabSz="0" rtl="0" eaLnBrk="0" fontAlgn="base" hangingPunct="0">
        <a:lnSpc>
          <a:spcPct val="100000"/>
        </a:lnSpc>
        <a:spcBef>
          <a:spcPct val="20000"/>
        </a:spcBef>
        <a:spcAft>
          <a:spcPct val="0"/>
        </a:spcAft>
        <a:buClr>
          <a:srgbClr val="0BD0D9"/>
        </a:buClr>
        <a:buSzPct val="95000"/>
        <a:buFont typeface="Wingdings 2" charset="2"/>
        <a:buChar char=""/>
        <a:defRPr kumimoji="0" sz="2764" b="0" i="0" u="none">
          <a:solidFill>
            <a:schemeClr val="tx1"/>
          </a:solidFill>
          <a:latin typeface="Constantia" charset="0"/>
          <a:ea typeface="宋体" charset="-122"/>
          <a:sym typeface="Constantia" charset="0"/>
        </a:defRPr>
      </a:lvl1pPr>
      <a:lvl2pPr marL="680067" indent="-261564" algn="l" defTabSz="0" rtl="0" eaLnBrk="0" fontAlgn="base" hangingPunct="0">
        <a:lnSpc>
          <a:spcPct val="100000"/>
        </a:lnSpc>
        <a:spcBef>
          <a:spcPct val="20000"/>
        </a:spcBef>
        <a:spcAft>
          <a:spcPct val="0"/>
        </a:spcAft>
        <a:buClr>
          <a:schemeClr val="accent1"/>
        </a:buClr>
        <a:buSzPct val="85000"/>
        <a:buFont typeface="Wingdings 2" charset="2"/>
        <a:buChar char=""/>
        <a:defRPr kumimoji="0" sz="2551" b="0" i="0" u="none">
          <a:solidFill>
            <a:schemeClr val="tx1"/>
          </a:solidFill>
          <a:latin typeface="Constantia" charset="0"/>
          <a:ea typeface="宋体" charset="-122"/>
          <a:sym typeface="Constantia" charset="0"/>
        </a:defRPr>
      </a:lvl2pPr>
      <a:lvl3pPr marL="972007" indent="-261564" algn="l" defTabSz="0" rtl="0" eaLnBrk="0" fontAlgn="base" hangingPunct="0">
        <a:lnSpc>
          <a:spcPct val="100000"/>
        </a:lnSpc>
        <a:spcBef>
          <a:spcPct val="20000"/>
        </a:spcBef>
        <a:spcAft>
          <a:spcPct val="0"/>
        </a:spcAft>
        <a:buClr>
          <a:schemeClr val="accent2"/>
        </a:buClr>
        <a:buSzPct val="70000"/>
        <a:buFont typeface="Wingdings 2" charset="2"/>
        <a:buChar char=""/>
        <a:defRPr kumimoji="0" sz="2232" b="0" i="0" u="none">
          <a:solidFill>
            <a:schemeClr val="tx1"/>
          </a:solidFill>
          <a:latin typeface="Constantia" charset="0"/>
          <a:ea typeface="宋体" charset="-122"/>
          <a:sym typeface="Constantia" charset="0"/>
        </a:defRPr>
      </a:lvl3pPr>
      <a:lvl4pPr marL="1263947" indent="-222752" algn="l" defTabSz="0" rtl="0" eaLnBrk="0" fontAlgn="base" hangingPunct="0">
        <a:lnSpc>
          <a:spcPct val="100000"/>
        </a:lnSpc>
        <a:spcBef>
          <a:spcPct val="20000"/>
        </a:spcBef>
        <a:spcAft>
          <a:spcPct val="0"/>
        </a:spcAft>
        <a:buClr>
          <a:srgbClr val="0BD0D9"/>
        </a:buClr>
        <a:buSzPct val="65000"/>
        <a:buFont typeface="Wingdings 2" charset="2"/>
        <a:buChar char=""/>
        <a:defRPr kumimoji="0" sz="2126" b="0" i="0" u="none">
          <a:solidFill>
            <a:schemeClr val="tx1"/>
          </a:solidFill>
          <a:latin typeface="Constantia" charset="0"/>
          <a:ea typeface="宋体" charset="-122"/>
          <a:sym typeface="Constantia" charset="0"/>
        </a:defRPr>
      </a:lvl4pPr>
      <a:lvl5pPr marL="1555886" indent="-222752" algn="l" defTabSz="0" rtl="0" eaLnBrk="0" fontAlgn="base" hangingPunct="0">
        <a:lnSpc>
          <a:spcPct val="100000"/>
        </a:lnSpc>
        <a:spcBef>
          <a:spcPct val="20000"/>
        </a:spcBef>
        <a:spcAft>
          <a:spcPct val="0"/>
        </a:spcAft>
        <a:buClr>
          <a:srgbClr val="10CF9B"/>
        </a:buClr>
        <a:buSzPct val="65000"/>
        <a:buFont typeface="Wingdings 2" charset="2"/>
        <a:buChar char=""/>
        <a:defRPr kumimoji="0" sz="2126" b="0" i="0" u="none">
          <a:solidFill>
            <a:schemeClr val="tx1"/>
          </a:solidFill>
          <a:latin typeface="Constantia" charset="0"/>
          <a:ea typeface="宋体" charset="-122"/>
          <a:sym typeface="Constantia" charset="0"/>
        </a:defRPr>
      </a:lvl5pPr>
    </p:bodyStyle>
    <p:otherStyle>
      <a:lvl1pPr marL="0" indent="0" algn="l" defTabSz="972007" rtl="0" eaLnBrk="1" fontAlgn="base" hangingPunct="1">
        <a:lnSpc>
          <a:spcPct val="100000"/>
        </a:lnSpc>
        <a:spcBef>
          <a:spcPct val="0"/>
        </a:spcBef>
        <a:spcAft>
          <a:spcPct val="0"/>
        </a:spcAft>
        <a:buSzTx/>
        <a:buFont typeface="Arial" pitchFamily="34" charset="0"/>
        <a:buNone/>
        <a:defRPr kumimoji="0" sz="1913" b="0" i="0" u="none" baseline="0">
          <a:solidFill>
            <a:schemeClr val="tx1"/>
          </a:solidFill>
          <a:effectLst/>
        </a:defRPr>
      </a:lvl1pPr>
      <a:lvl2pPr marL="486004" indent="0" algn="l" defTabSz="972007" rtl="0" eaLnBrk="1" fontAlgn="base" hangingPunct="1">
        <a:lnSpc>
          <a:spcPct val="100000"/>
        </a:lnSpc>
        <a:spcBef>
          <a:spcPct val="0"/>
        </a:spcBef>
        <a:spcAft>
          <a:spcPct val="0"/>
        </a:spcAft>
        <a:buSzTx/>
        <a:buFont typeface="Arial" pitchFamily="34" charset="0"/>
        <a:buNone/>
        <a:defRPr kumimoji="0" sz="1913" b="0" i="0" u="none" baseline="0">
          <a:solidFill>
            <a:schemeClr val="tx1"/>
          </a:solidFill>
          <a:effectLst/>
        </a:defRPr>
      </a:lvl2pPr>
      <a:lvl3pPr marL="972007" indent="0" algn="l" defTabSz="972007" rtl="0" eaLnBrk="1" fontAlgn="base" hangingPunct="1">
        <a:lnSpc>
          <a:spcPct val="100000"/>
        </a:lnSpc>
        <a:spcBef>
          <a:spcPct val="0"/>
        </a:spcBef>
        <a:spcAft>
          <a:spcPct val="0"/>
        </a:spcAft>
        <a:buSzTx/>
        <a:buFont typeface="Arial" pitchFamily="34" charset="0"/>
        <a:buNone/>
        <a:defRPr kumimoji="0" sz="1913" b="0" i="0" u="none" baseline="0">
          <a:solidFill>
            <a:schemeClr val="tx1"/>
          </a:solidFill>
          <a:effectLst/>
        </a:defRPr>
      </a:lvl3pPr>
      <a:lvl4pPr marL="1458011" indent="0" algn="l" defTabSz="972007" rtl="0" eaLnBrk="1" fontAlgn="base" hangingPunct="1">
        <a:lnSpc>
          <a:spcPct val="100000"/>
        </a:lnSpc>
        <a:spcBef>
          <a:spcPct val="0"/>
        </a:spcBef>
        <a:spcAft>
          <a:spcPct val="0"/>
        </a:spcAft>
        <a:buSzTx/>
        <a:buFont typeface="Arial" pitchFamily="34" charset="0"/>
        <a:buNone/>
        <a:defRPr kumimoji="0" sz="1913" b="0" i="0" u="none" baseline="0">
          <a:solidFill>
            <a:schemeClr val="tx1"/>
          </a:solidFill>
          <a:effectLst/>
        </a:defRPr>
      </a:lvl4pPr>
      <a:lvl5pPr marL="1944014" indent="0" algn="l" defTabSz="972007" rtl="0" eaLnBrk="1" fontAlgn="base" hangingPunct="1">
        <a:lnSpc>
          <a:spcPct val="100000"/>
        </a:lnSpc>
        <a:spcBef>
          <a:spcPct val="0"/>
        </a:spcBef>
        <a:spcAft>
          <a:spcPct val="0"/>
        </a:spcAft>
        <a:buSzTx/>
        <a:buFont typeface="Arial" pitchFamily="34" charset="0"/>
        <a:buNone/>
        <a:defRPr kumimoji="0" sz="1913" b="0" i="0" u="none" baseline="0">
          <a:solidFill>
            <a:schemeClr val="tx1"/>
          </a:solidFill>
          <a:effectLst/>
        </a:defRPr>
      </a:lvl5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6022033120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标题 1"/>
          <p:cNvSpPr>
            <a:spLocks noGrp="1"/>
          </p:cNvSpPr>
          <p:nvPr>
            <p:ph type="ctrTitle" idx="4294967295"/>
          </p:nvPr>
        </p:nvSpPr>
        <p:spPr>
          <a:xfrm>
            <a:off x="649693" y="3186024"/>
            <a:ext cx="8653564" cy="1530574"/>
          </a:xfrm>
          <a:prstGeom prst="rect">
            <a:avLst/>
          </a:prstGeom>
          <a:noFill/>
          <a:ln cap="flat">
            <a:noFill/>
            <a:prstDash val="solid"/>
            <a:miter lim="800000"/>
            <a:headEnd type="none" w="med" len="med"/>
            <a:tailEnd type="none" w="med" len="med"/>
          </a:ln>
        </p:spPr>
        <p:txBody>
          <a:bodyPr vert="horz" wrap="square" lIns="0" tIns="0" rIns="19440" bIns="0" anchor="b" anchorCtr="0">
            <a:noAutofit/>
          </a:bodyPr>
          <a:lstStyle>
            <a:lvl1pPr marL="0" indent="0" algn="l" defTabSz="972007" rtl="0" eaLnBrk="0" fontAlgn="base" hangingPunct="0">
              <a:lnSpc>
                <a:spcPct val="100000"/>
              </a:lnSpc>
              <a:spcBef>
                <a:spcPct val="0"/>
              </a:spcBef>
              <a:spcAft>
                <a:spcPct val="0"/>
              </a:spcAft>
              <a:buClrTx/>
              <a:buSzTx/>
              <a:buFontTx/>
              <a:buNone/>
              <a:defRPr kumimoji="0" lang="zh-CN" altLang="en-US" sz="5315" b="0" i="0" u="none">
                <a:solidFill>
                  <a:schemeClr val="tx2"/>
                </a:solidFill>
                <a:latin typeface="Calibri"/>
                <a:ea typeface="隶书" charset="-122"/>
                <a:sym typeface="Calibri"/>
              </a:defRPr>
            </a:lvl1pPr>
          </a:lstStyle>
          <a:p>
            <a:pPr lvl="0" algn="ctr" eaLnBrk="1" hangingPunct="1">
              <a:buClrTx/>
              <a:buFontTx/>
              <a:buNone/>
            </a:pPr>
            <a:r>
              <a:rPr sz="5440" b="1" u="none">
                <a:solidFill>
                  <a:srgbClr val="0071F5"/>
                </a:solidFill>
                <a:latin typeface="Times New Roman" charset="0"/>
                <a:ea typeface="宋体" charset="-122"/>
                <a:sym typeface="宋体" charset="-122"/>
              </a:rPr>
              <a:t>糖尿病酮症酸中毒</a:t>
            </a:r>
            <a:br>
              <a:rPr sz="5440" b="1" u="none">
                <a:solidFill>
                  <a:srgbClr val="0071F5"/>
                </a:solidFill>
                <a:latin typeface="Times New Roman" charset="0"/>
                <a:ea typeface="宋体" charset="-122"/>
                <a:sym typeface="宋体" charset="-122"/>
              </a:rPr>
            </a:br>
            <a:r>
              <a:rPr sz="2776" b="1" u="none">
                <a:solidFill>
                  <a:srgbClr val="002195"/>
                </a:solidFill>
                <a:latin typeface="Times New Roman" charset="0"/>
                <a:ea typeface="宋体" charset="-122"/>
                <a:sym typeface="Times New Roman" charset="0"/>
              </a:rPr>
              <a:t>Diabetic Ketoacidosis，DKA</a:t>
            </a:r>
            <a:br>
              <a:rPr sz="5640" b="1" u="none">
                <a:solidFill>
                  <a:srgbClr val="0071F5"/>
                </a:solidFill>
                <a:latin typeface="Times New Roman" charset="0"/>
                <a:ea typeface="宋体" charset="-122"/>
                <a:sym typeface="宋体" charset="-122"/>
              </a:rPr>
            </a:br>
            <a:br>
              <a:rPr sz="4052" b="1" u="none">
                <a:solidFill>
                  <a:srgbClr val="0071F5"/>
                </a:solidFill>
                <a:latin typeface="Times New Roman" charset="0"/>
                <a:ea typeface="宋体" charset="-122"/>
                <a:sym typeface="宋体" charset="-122"/>
              </a:rPr>
            </a:br>
            <a:r>
              <a:rPr sz="4052" b="1" u="none" smtClean="0">
                <a:solidFill>
                  <a:srgbClr val="0071F5"/>
                </a:solidFill>
                <a:latin typeface="Times New Roman" charset="0"/>
                <a:ea typeface="宋体" charset="-122"/>
                <a:sym typeface="宋体" charset="-122"/>
              </a:rPr>
              <a:t> </a:t>
            </a:r>
            <a:endParaRPr sz="4252" b="1" u="none">
              <a:solidFill>
                <a:srgbClr val="0070C0"/>
              </a:solidFill>
              <a:latin typeface="Times New Roman" charset="0"/>
              <a:ea typeface="宋体" charset="-122"/>
              <a:sym typeface="宋体" charset="-122"/>
            </a:endParaRPr>
          </a:p>
        </p:txBody>
      </p:sp>
      <p:sp>
        <p:nvSpPr>
          <p:cNvPr id="2051" name="矩形 2050"/>
          <p:cNvSpPr/>
          <p:nvPr/>
        </p:nvSpPr>
        <p:spPr>
          <a:xfrm flipH="1">
            <a:off x="9888823" y="7458805"/>
            <a:ext cx="0" cy="0"/>
          </a:xfrm>
          <a:prstGeom prst="rect">
            <a:avLst/>
          </a:prstGeom>
          <a:noFill/>
          <a:ln cap="flat">
            <a:noFill/>
            <a:prstDash val="solid"/>
            <a:miter lim="800000"/>
            <a:headEnd type="none" w="med" len="med"/>
            <a:tailEnd type="none" w="med" len="med"/>
          </a:ln>
        </p:spPr>
        <p:txBody>
          <a:bodyPr wrap="square" anchor="ctr" anchorCtr="0"/>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ts val="147"/>
              </a:lnSpc>
              <a:spcBef>
                <a:spcPct val="0"/>
              </a:spcBef>
              <a:spcAft>
                <a:spcPct val="0"/>
              </a:spcAft>
              <a:buClr>
                <a:srgbClr val="000000"/>
              </a:buClr>
              <a:buSzTx/>
              <a:buFontTx/>
              <a:buNone/>
            </a:pPr>
            <a:r>
              <a:rPr sz="100" u="none">
                <a:solidFill>
                  <a:srgbClr val="000135"/>
                </a:solidFill>
                <a:latin typeface="Arial" pitchFamily="34" charset="0"/>
                <a:sym typeface="Arial" pitchFamily="34" charset="0"/>
              </a:rPr>
              <a:t>葛骋内依堪氓奈参政筑习阀熄勤溉崩孙愤摹掂猫垫寇铲妒踩咯豫剩蜕肮迭糖尿病症酸中毒-教学查房糖尿病症酸中毒-教学查房</a:t>
            </a:r>
            <a:endParaRPr sz="106" u="none">
              <a:solidFill>
                <a:srgbClr val="000000"/>
              </a:solidFill>
              <a:latin typeface="Arial" pitchFamily="34" charset="0"/>
              <a:sym typeface="Arial" pitchFamily="34" charset="0"/>
            </a:endParaRPr>
          </a:p>
        </p:txBody>
      </p:sp>
      <p:sp>
        <p:nvSpPr>
          <p:cNvPr id="2052" name="New shape"/>
          <p:cNvSpPr/>
          <p:nvPr/>
        </p:nvSpPr>
        <p:spPr>
          <a:xfrm>
            <a:off x="0" y="7036054"/>
            <a:ext cx="972007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第一页，共二十九页。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4" name="标题 1"/>
          <p:cNvSpPr>
            <a:spLocks noGrp="1"/>
          </p:cNvSpPr>
          <p:nvPr>
            <p:ph type="title" idx="4294967295"/>
          </p:nvPr>
        </p:nvSpPr>
        <p:spPr>
          <a:xfrm>
            <a:off x="486004" y="749256"/>
            <a:ext cx="8748064" cy="1215009"/>
          </a:xfrm>
          <a:prstGeom prst="rect">
            <a:avLst/>
          </a:prstGeom>
          <a:noFill/>
          <a:ln cap="flat">
            <a:noFill/>
            <a:prstDash val="solid"/>
            <a:miter lim="800000"/>
            <a:headEnd type="none" w="med" len="med"/>
            <a:tailEnd type="none" w="med" len="med"/>
          </a:ln>
        </p:spPr>
        <p:txBody>
          <a:bodyPr vert="horz" wrap="square" lIns="0" tIns="48600" rIns="0" bIns="0" anchor="b" anchorCtr="0">
            <a:noAutofit/>
          </a:bodyPr>
          <a:lstStyle>
            <a:lvl1pPr marL="0" indent="0" algn="l" defTabSz="972007" rtl="0" eaLnBrk="0" fontAlgn="base" hangingPunct="0">
              <a:lnSpc>
                <a:spcPct val="100000"/>
              </a:lnSpc>
              <a:spcBef>
                <a:spcPct val="0"/>
              </a:spcBef>
              <a:spcAft>
                <a:spcPct val="0"/>
              </a:spcAft>
              <a:buClrTx/>
              <a:buSzTx/>
              <a:buFontTx/>
              <a:buNone/>
              <a:defRPr kumimoji="0" lang="zh-CN" altLang="en-US" sz="5315" b="0" i="0" u="none">
                <a:solidFill>
                  <a:schemeClr val="tx2"/>
                </a:solidFill>
                <a:latin typeface="Calibri"/>
                <a:ea typeface="隶书" charset="-122"/>
                <a:sym typeface="Calibri"/>
              </a:defRPr>
            </a:lvl1pPr>
          </a:lstStyle>
          <a:p>
            <a:pPr lvl="0" eaLnBrk="1" hangingPunct="1">
              <a:buClrTx/>
              <a:buFontTx/>
              <a:buNone/>
            </a:pPr>
            <a:r>
              <a:rPr u="none">
                <a:solidFill>
                  <a:srgbClr val="000135"/>
                </a:solidFill>
              </a:rPr>
              <a:t>病例摘要</a:t>
            </a:r>
            <a:endParaRPr u="none"/>
          </a:p>
        </p:txBody>
      </p:sp>
      <p:sp>
        <p:nvSpPr>
          <p:cNvPr id="2055" name="内容占位符 2"/>
          <p:cNvSpPr>
            <a:spLocks noGrp="1"/>
          </p:cNvSpPr>
          <p:nvPr>
            <p:ph idx="1"/>
          </p:nvPr>
        </p:nvSpPr>
        <p:spPr>
          <a:xfrm>
            <a:off x="486004" y="2057079"/>
            <a:ext cx="8748064" cy="4665971"/>
          </a:xfrm>
          <a:prstGeom prst="rect">
            <a:avLst/>
          </a:prstGeom>
          <a:noFill/>
          <a:ln cap="flat">
            <a:noFill/>
            <a:prstDash val="solid"/>
            <a:miter lim="800000"/>
            <a:headEnd type="none" w="med" len="med"/>
            <a:tailEnd type="none" w="med" len="med"/>
          </a:ln>
        </p:spPr>
        <p:txBody>
          <a:bodyPr vert="horz" wrap="square" lIns="97201" tIns="48600" rIns="97201" bIns="48600" anchor="t" anchorCtr="0">
            <a:noAutofit/>
          </a:bodyPr>
          <a:lstStyle>
            <a:lvl1pPr marL="291940" indent="-291940" algn="l" defTabSz="0" rtl="0" eaLnBrk="0" fontAlgn="base" hangingPunct="0">
              <a:lnSpc>
                <a:spcPct val="100000"/>
              </a:lnSpc>
              <a:spcBef>
                <a:spcPct val="20000"/>
              </a:spcBef>
              <a:spcAft>
                <a:spcPct val="0"/>
              </a:spcAft>
              <a:buClr>
                <a:srgbClr val="0BD0D9"/>
              </a:buClr>
              <a:buSzPct val="95000"/>
              <a:buFont typeface="Wingdings 2" charset="2"/>
              <a:buChar char=""/>
              <a:defRPr kumimoji="0" lang="zh-CN" altLang="en-US" sz="2764" b="0" i="0" u="none">
                <a:solidFill>
                  <a:schemeClr val="tx1"/>
                </a:solidFill>
                <a:latin typeface="Constantia" charset="0"/>
                <a:ea typeface="宋体" charset="-122"/>
                <a:sym typeface="Constantia" charset="0"/>
              </a:defRPr>
            </a:lvl1pPr>
            <a:lvl2pPr marL="680067" indent="-261564" algn="l" defTabSz="0" rtl="0" eaLnBrk="0" fontAlgn="base" hangingPunct="0">
              <a:lnSpc>
                <a:spcPct val="100000"/>
              </a:lnSpc>
              <a:spcBef>
                <a:spcPct val="20000"/>
              </a:spcBef>
              <a:spcAft>
                <a:spcPct val="0"/>
              </a:spcAft>
              <a:buClr>
                <a:schemeClr val="accent1"/>
              </a:buClr>
              <a:buSzPct val="85000"/>
              <a:buFont typeface="Wingdings 2" charset="2"/>
              <a:buChar char=""/>
              <a:defRPr kumimoji="0" lang="zh-CN" altLang="en-US" sz="2551" b="0" i="0" u="none">
                <a:solidFill>
                  <a:schemeClr val="tx1"/>
                </a:solidFill>
                <a:latin typeface="Constantia" charset="0"/>
                <a:ea typeface="宋体" charset="-122"/>
                <a:sym typeface="Constantia" charset="0"/>
              </a:defRPr>
            </a:lvl2pPr>
            <a:lvl3pPr marL="972007" indent="-261564" algn="l" defTabSz="0" rtl="0" eaLnBrk="0" fontAlgn="base" hangingPunct="0">
              <a:lnSpc>
                <a:spcPct val="100000"/>
              </a:lnSpc>
              <a:spcBef>
                <a:spcPct val="20000"/>
              </a:spcBef>
              <a:spcAft>
                <a:spcPct val="0"/>
              </a:spcAft>
              <a:buClr>
                <a:schemeClr val="accent2"/>
              </a:buClr>
              <a:buSzPct val="70000"/>
              <a:buFont typeface="Wingdings 2" charset="2"/>
              <a:buChar char=""/>
              <a:defRPr kumimoji="0" lang="zh-CN" altLang="en-US" sz="2232" b="0" i="0" u="none">
                <a:solidFill>
                  <a:schemeClr val="tx1"/>
                </a:solidFill>
                <a:latin typeface="Constantia" charset="0"/>
                <a:ea typeface="宋体" charset="-122"/>
                <a:sym typeface="Constantia" charset="0"/>
              </a:defRPr>
            </a:lvl3pPr>
            <a:lvl4pPr marL="1263947" indent="-222752" algn="l" defTabSz="0" rtl="0" eaLnBrk="0" fontAlgn="base" hangingPunct="0">
              <a:lnSpc>
                <a:spcPct val="100000"/>
              </a:lnSpc>
              <a:spcBef>
                <a:spcPct val="20000"/>
              </a:spcBef>
              <a:spcAft>
                <a:spcPct val="0"/>
              </a:spcAft>
              <a:buClr>
                <a:srgbClr val="0BD0D9"/>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4pPr>
            <a:lvl5pPr marL="1555886" indent="-222752" algn="l" defTabSz="0" rtl="0" eaLnBrk="0" fontAlgn="base" hangingPunct="0">
              <a:lnSpc>
                <a:spcPct val="100000"/>
              </a:lnSpc>
              <a:spcBef>
                <a:spcPct val="20000"/>
              </a:spcBef>
              <a:spcAft>
                <a:spcPct val="0"/>
              </a:spcAft>
              <a:buClr>
                <a:srgbClr val="10CF9B"/>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5pPr>
          </a:lstStyle>
          <a:p>
            <a:pPr lvl="0" eaLnBrk="1" hangingPunct="1">
              <a:buFont typeface="Arial" pitchFamily="34" charset="0"/>
              <a:buChar char="•"/>
            </a:pPr>
            <a:r>
              <a:rPr sz="1613" u="none">
                <a:solidFill>
                  <a:srgbClr val="00019B"/>
                </a:solidFill>
                <a:latin typeface="Times New Roman" charset="0"/>
                <a:ea typeface="楷体" charset="-122"/>
              </a:rPr>
              <a:t>病史：青年女性，20岁，1年前因烦渴、消瘦查血糖高，诊断糖尿病，应用胰岛素治疗，血糖控制不佳。</a:t>
            </a:r>
            <a:endParaRPr sz="1913" u="none">
              <a:solidFill>
                <a:srgbClr val="000066"/>
              </a:solidFill>
              <a:latin typeface="Times New Roman" charset="0"/>
              <a:ea typeface="楷体" charset="-122"/>
            </a:endParaRPr>
          </a:p>
          <a:p>
            <a:pPr lvl="0" eaLnBrk="1" hangingPunct="1">
              <a:buFont typeface="Arial" pitchFamily="34" charset="0"/>
              <a:buChar char="•"/>
            </a:pPr>
            <a:r>
              <a:rPr sz="1713" u="none">
                <a:solidFill>
                  <a:srgbClr val="00019B"/>
                </a:solidFill>
                <a:latin typeface="Times New Roman" charset="0"/>
                <a:ea typeface="楷体" charset="-122"/>
              </a:rPr>
              <a:t>现病史：患者2天前受凉后出现烦渴、多饮多尿加重，继而恶心、呕吐、憋喘，伴有反酸、烧心，呕吐物量不多，为胃内容物，无呕血黑便，至当地诊所输液治疗，病症未见改善，出现憋喘加重，精神萎靡，就诊我院。</a:t>
            </a:r>
            <a:endParaRPr sz="1913" u="none">
              <a:solidFill>
                <a:srgbClr val="000066"/>
              </a:solidFill>
              <a:latin typeface="Times New Roman" charset="0"/>
              <a:ea typeface="楷体" charset="-122"/>
            </a:endParaRPr>
          </a:p>
          <a:p>
            <a:pPr lvl="0" eaLnBrk="1" hangingPunct="1">
              <a:buFont typeface="Arial" pitchFamily="34" charset="0"/>
              <a:buChar char="•"/>
            </a:pPr>
            <a:r>
              <a:rPr sz="1713" u="none">
                <a:solidFill>
                  <a:srgbClr val="00019B"/>
                </a:solidFill>
                <a:latin typeface="Times New Roman" charset="0"/>
                <a:ea typeface="楷体" charset="-122"/>
              </a:rPr>
              <a:t>体检：T36.0℃，P120次/分，R28次/分，Bp90/60mmHg。意识模糊，呼吸急促、深大呼吸，闻及烂苹果味，皮肤弹性差，甲状腺未触及肿大，胸廓对称，双侧呼吸动度均等，双肺叩诊呈清音，双肺呼吸音粗糙，未闻及干湿性啰音，未听及胸膜摩擦音。心前区未见隆起，心尖搏动位于左第五肋间锁骨中线内0.5cm处，心率120次/分，心律齐，心音有力，各瓣膜听诊区未闻及杂音，未听及心包摩擦音。腹软，全腹部无压痛、反跳痛，肝脾肋缘下未触及，肝肾区无叩击痛，无移动性浊音，双肾区未听及杂音，肠鸣音正常，神经系统查体未见异常、桡动脉搏动细弱，四肢湿冷。 </a:t>
            </a:r>
            <a:endParaRPr sz="1913" u="none">
              <a:solidFill>
                <a:srgbClr val="000066"/>
              </a:solidFill>
              <a:latin typeface="Times New Roman" charset="0"/>
              <a:ea typeface="楷体" charset="-122"/>
            </a:endParaRPr>
          </a:p>
        </p:txBody>
      </p:sp>
      <p:sp>
        <p:nvSpPr>
          <p:cNvPr id="2056" name="矩形 2055"/>
          <p:cNvSpPr/>
          <p:nvPr/>
        </p:nvSpPr>
        <p:spPr>
          <a:xfrm flipH="1">
            <a:off x="9888823" y="7458805"/>
            <a:ext cx="0" cy="0"/>
          </a:xfrm>
          <a:prstGeom prst="rect">
            <a:avLst/>
          </a:prstGeom>
          <a:noFill/>
          <a:ln cap="flat">
            <a:noFill/>
            <a:prstDash val="solid"/>
            <a:miter lim="800000"/>
            <a:headEnd type="none" w="med" len="med"/>
            <a:tailEnd type="none" w="med" len="med"/>
          </a:ln>
        </p:spPr>
        <p:txBody>
          <a:bodyPr wrap="square" anchor="ctr" anchorCtr="0"/>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ts val="147"/>
              </a:lnSpc>
              <a:spcBef>
                <a:spcPct val="0"/>
              </a:spcBef>
              <a:spcAft>
                <a:spcPct val="0"/>
              </a:spcAft>
              <a:buClr>
                <a:srgbClr val="000000"/>
              </a:buClr>
              <a:buSzTx/>
              <a:buFontTx/>
              <a:buNone/>
            </a:pPr>
            <a:r>
              <a:rPr sz="100" u="none">
                <a:solidFill>
                  <a:srgbClr val="000135"/>
                </a:solidFill>
                <a:latin typeface="Arial" pitchFamily="34" charset="0"/>
                <a:sym typeface="Arial" pitchFamily="34" charset="0"/>
              </a:rPr>
              <a:t>弹距慌助液匿笔拾稗灵沮仲原淄恒识职欠号砷锚篇谴暗菊缆新纫疯伟刻十糖尿病症酸中毒-教学查房糖尿病症酸中毒-教学查房</a:t>
            </a:r>
            <a:endParaRPr sz="106" u="none">
              <a:solidFill>
                <a:srgbClr val="000000"/>
              </a:solidFill>
              <a:latin typeface="Arial" pitchFamily="34" charset="0"/>
              <a:sym typeface="Arial" pitchFamily="34" charset="0"/>
            </a:endParaRPr>
          </a:p>
        </p:txBody>
      </p:sp>
      <p:sp>
        <p:nvSpPr>
          <p:cNvPr id="2057" name="New shape"/>
          <p:cNvSpPr/>
          <p:nvPr/>
        </p:nvSpPr>
        <p:spPr>
          <a:xfrm>
            <a:off x="0" y="7036054"/>
            <a:ext cx="972007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第二页，共二十九页。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9" name="Rectangle 2"/>
          <p:cNvSpPr>
            <a:spLocks noGrp="1"/>
          </p:cNvSpPr>
          <p:nvPr>
            <p:ph type="title" idx="4294967295"/>
          </p:nvPr>
        </p:nvSpPr>
        <p:spPr>
          <a:xfrm>
            <a:off x="553504" y="526504"/>
            <a:ext cx="8748064" cy="1215009"/>
          </a:xfrm>
          <a:prstGeom prst="rect">
            <a:avLst/>
          </a:prstGeom>
          <a:noFill/>
          <a:ln cap="flat">
            <a:noFill/>
            <a:prstDash val="solid"/>
            <a:miter lim="800000"/>
            <a:headEnd type="none" w="med" len="med"/>
            <a:tailEnd type="none" w="med" len="med"/>
          </a:ln>
        </p:spPr>
        <p:txBody>
          <a:bodyPr vert="horz" wrap="square" lIns="0" tIns="48600" rIns="0" bIns="0" anchor="b" anchorCtr="0">
            <a:noAutofit/>
          </a:bodyPr>
          <a:lstStyle>
            <a:lvl1pPr marL="0" indent="0" algn="l" defTabSz="972007" rtl="0" eaLnBrk="0" fontAlgn="base" hangingPunct="0">
              <a:lnSpc>
                <a:spcPct val="100000"/>
              </a:lnSpc>
              <a:spcBef>
                <a:spcPct val="0"/>
              </a:spcBef>
              <a:spcAft>
                <a:spcPct val="0"/>
              </a:spcAft>
              <a:buClrTx/>
              <a:buSzTx/>
              <a:buFontTx/>
              <a:buNone/>
              <a:defRPr kumimoji="0" lang="zh-CN" altLang="en-US" sz="5315" b="0" i="0" u="none">
                <a:solidFill>
                  <a:schemeClr val="tx2"/>
                </a:solidFill>
                <a:latin typeface="Calibri"/>
                <a:ea typeface="隶书" charset="-122"/>
                <a:sym typeface="Calibri"/>
              </a:defRPr>
            </a:lvl1pPr>
          </a:lstStyle>
          <a:p>
            <a:pPr lvl="0" eaLnBrk="1" hangingPunct="1">
              <a:buClrTx/>
              <a:buFontTx/>
              <a:buNone/>
            </a:pPr>
            <a:r>
              <a:rPr u="none">
                <a:solidFill>
                  <a:srgbClr val="000135"/>
                </a:solidFill>
              </a:rPr>
              <a:t>辅助检查</a:t>
            </a:r>
            <a:endParaRPr u="none"/>
          </a:p>
        </p:txBody>
      </p:sp>
      <p:sp>
        <p:nvSpPr>
          <p:cNvPr id="2060" name="Rectangle 3"/>
          <p:cNvSpPr>
            <a:spLocks noGrp="1"/>
          </p:cNvSpPr>
          <p:nvPr>
            <p:ph type="body" idx="4294967295"/>
          </p:nvPr>
        </p:nvSpPr>
        <p:spPr>
          <a:xfrm>
            <a:off x="553504" y="1788763"/>
            <a:ext cx="8748064" cy="4665972"/>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291940" indent="-291940" algn="l" defTabSz="0" rtl="0" eaLnBrk="0" fontAlgn="base" hangingPunct="0">
              <a:lnSpc>
                <a:spcPct val="100000"/>
              </a:lnSpc>
              <a:spcBef>
                <a:spcPct val="20000"/>
              </a:spcBef>
              <a:spcAft>
                <a:spcPct val="0"/>
              </a:spcAft>
              <a:buClr>
                <a:srgbClr val="0BD0D9"/>
              </a:buClr>
              <a:buSzPct val="95000"/>
              <a:buFont typeface="Wingdings 2" charset="2"/>
              <a:buChar char=""/>
              <a:defRPr kumimoji="0" lang="zh-CN" altLang="en-US" sz="2764" b="0" i="0" u="none">
                <a:solidFill>
                  <a:schemeClr val="tx1"/>
                </a:solidFill>
                <a:latin typeface="Constantia" charset="0"/>
                <a:ea typeface="宋体" charset="-122"/>
                <a:sym typeface="Constantia" charset="0"/>
              </a:defRPr>
            </a:lvl1pPr>
            <a:lvl2pPr marL="680067" indent="-261564" algn="l" defTabSz="0" rtl="0" eaLnBrk="0" fontAlgn="base" hangingPunct="0">
              <a:lnSpc>
                <a:spcPct val="100000"/>
              </a:lnSpc>
              <a:spcBef>
                <a:spcPct val="20000"/>
              </a:spcBef>
              <a:spcAft>
                <a:spcPct val="0"/>
              </a:spcAft>
              <a:buClr>
                <a:schemeClr val="accent1"/>
              </a:buClr>
              <a:buSzPct val="85000"/>
              <a:buFont typeface="Wingdings 2" charset="2"/>
              <a:buChar char=""/>
              <a:defRPr kumimoji="0" lang="zh-CN" altLang="en-US" sz="2551" b="0" i="0" u="none">
                <a:solidFill>
                  <a:schemeClr val="tx1"/>
                </a:solidFill>
                <a:latin typeface="Constantia" charset="0"/>
                <a:ea typeface="宋体" charset="-122"/>
                <a:sym typeface="Constantia" charset="0"/>
              </a:defRPr>
            </a:lvl2pPr>
            <a:lvl3pPr marL="972007" indent="-261564" algn="l" defTabSz="0" rtl="0" eaLnBrk="0" fontAlgn="base" hangingPunct="0">
              <a:lnSpc>
                <a:spcPct val="100000"/>
              </a:lnSpc>
              <a:spcBef>
                <a:spcPct val="20000"/>
              </a:spcBef>
              <a:spcAft>
                <a:spcPct val="0"/>
              </a:spcAft>
              <a:buClr>
                <a:schemeClr val="accent2"/>
              </a:buClr>
              <a:buSzPct val="70000"/>
              <a:buFont typeface="Wingdings 2" charset="2"/>
              <a:buChar char=""/>
              <a:defRPr kumimoji="0" lang="zh-CN" altLang="en-US" sz="2232" b="0" i="0" u="none">
                <a:solidFill>
                  <a:schemeClr val="tx1"/>
                </a:solidFill>
                <a:latin typeface="Constantia" charset="0"/>
                <a:ea typeface="宋体" charset="-122"/>
                <a:sym typeface="Constantia" charset="0"/>
              </a:defRPr>
            </a:lvl3pPr>
            <a:lvl4pPr marL="1263947" indent="-222752" algn="l" defTabSz="0" rtl="0" eaLnBrk="0" fontAlgn="base" hangingPunct="0">
              <a:lnSpc>
                <a:spcPct val="100000"/>
              </a:lnSpc>
              <a:spcBef>
                <a:spcPct val="20000"/>
              </a:spcBef>
              <a:spcAft>
                <a:spcPct val="0"/>
              </a:spcAft>
              <a:buClr>
                <a:srgbClr val="0BD0D9"/>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4pPr>
            <a:lvl5pPr marL="1555886" indent="-222752" algn="l" defTabSz="0" rtl="0" eaLnBrk="0" fontAlgn="base" hangingPunct="0">
              <a:lnSpc>
                <a:spcPct val="100000"/>
              </a:lnSpc>
              <a:spcBef>
                <a:spcPct val="20000"/>
              </a:spcBef>
              <a:spcAft>
                <a:spcPct val="0"/>
              </a:spcAft>
              <a:buClr>
                <a:srgbClr val="10CF9B"/>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5pPr>
          </a:lstStyle>
          <a:p>
            <a:pPr lvl="0" eaLnBrk="1" hangingPunct="1">
              <a:lnSpc>
                <a:spcPct val="150000"/>
              </a:lnSpc>
              <a:buFont typeface="Arial" pitchFamily="34" charset="0"/>
              <a:buChar char="•"/>
            </a:pPr>
            <a:r>
              <a:rPr sz="1713" u="none">
                <a:solidFill>
                  <a:srgbClr val="00019B"/>
                </a:solidFill>
                <a:latin typeface="Times New Roman" charset="0"/>
                <a:ea typeface="楷体" charset="-122"/>
                <a:sym typeface="楷体_GB2312" charset="-122"/>
              </a:rPr>
              <a:t>我院急诊查尿常规：尿糖+++、酮体+++。</a:t>
            </a:r>
            <a:endParaRPr sz="1913" u="none">
              <a:solidFill>
                <a:srgbClr val="000066"/>
              </a:solidFill>
              <a:latin typeface="Times New Roman" charset="0"/>
              <a:ea typeface="楷体" charset="-122"/>
              <a:sym typeface="楷体_GB2312" charset="-122"/>
            </a:endParaRPr>
          </a:p>
          <a:p>
            <a:pPr lvl="0" eaLnBrk="1" hangingPunct="1">
              <a:lnSpc>
                <a:spcPct val="150000"/>
              </a:lnSpc>
              <a:buFont typeface="Arial" pitchFamily="34" charset="0"/>
              <a:buChar char="•"/>
            </a:pPr>
            <a:r>
              <a:rPr sz="1613" u="none">
                <a:solidFill>
                  <a:srgbClr val="00019B"/>
                </a:solidFill>
                <a:latin typeface="Times New Roman" charset="0"/>
                <a:ea typeface="楷体" charset="-122"/>
                <a:sym typeface="楷体_GB2312" charset="-122"/>
              </a:rPr>
              <a:t>入院后急查血生化示：二氧化碳结合力5.4mmol/L、血糖26.4mmol/L、D-3羟丁酸 4.6mmol/l、 血钾3.3mmol/L、血钠130.8mmol/L                                          </a:t>
            </a:r>
            <a:endParaRPr sz="1913" u="none">
              <a:solidFill>
                <a:srgbClr val="000066"/>
              </a:solidFill>
              <a:latin typeface="Times New Roman" charset="0"/>
              <a:ea typeface="楷体" charset="-122"/>
              <a:sym typeface="楷体_GB2312" charset="-122"/>
            </a:endParaRPr>
          </a:p>
          <a:p>
            <a:pPr lvl="0" eaLnBrk="1" hangingPunct="1">
              <a:lnSpc>
                <a:spcPct val="150000"/>
              </a:lnSpc>
              <a:buFont typeface="Arial" pitchFamily="34" charset="0"/>
              <a:buChar char="•"/>
            </a:pPr>
            <a:r>
              <a:rPr sz="1613" u="none">
                <a:solidFill>
                  <a:srgbClr val="00019B"/>
                </a:solidFill>
                <a:latin typeface="Times New Roman" charset="0"/>
                <a:ea typeface="楷体" charset="-122"/>
                <a:sym typeface="楷体_GB2312" charset="-122"/>
              </a:rPr>
              <a:t>次日复查血生化：二氧化碳结合力11.9mmol/L、血糖17.4mmol/L、 D-3羟丁酸 2.1mmol/l  血钾3.6mmol/L、血钠137mmol/L</a:t>
            </a:r>
            <a:endParaRPr sz="1913" u="none">
              <a:solidFill>
                <a:srgbClr val="000066"/>
              </a:solidFill>
              <a:latin typeface="Times New Roman" charset="0"/>
              <a:ea typeface="楷体" charset="-122"/>
              <a:sym typeface="楷体_GB2312" charset="-122"/>
            </a:endParaRPr>
          </a:p>
          <a:p>
            <a:pPr lvl="0" eaLnBrk="1" hangingPunct="1">
              <a:lnSpc>
                <a:spcPct val="150000"/>
              </a:lnSpc>
              <a:buFont typeface="Arial" pitchFamily="34" charset="0"/>
              <a:buChar char="•"/>
            </a:pPr>
            <a:r>
              <a:rPr sz="1513" u="none">
                <a:solidFill>
                  <a:srgbClr val="00019B"/>
                </a:solidFill>
                <a:latin typeface="Times New Roman" charset="0"/>
                <a:ea typeface="楷体" charset="-122"/>
                <a:sym typeface="楷体_GB2312" charset="-122"/>
              </a:rPr>
              <a:t>糖化血红蛋白：15.4%</a:t>
            </a:r>
            <a:endParaRPr sz="1913" u="none">
              <a:solidFill>
                <a:srgbClr val="000066"/>
              </a:solidFill>
              <a:latin typeface="Times New Roman" charset="0"/>
              <a:ea typeface="楷体" charset="-122"/>
              <a:sym typeface="楷体_GB2312" charset="-122"/>
            </a:endParaRPr>
          </a:p>
          <a:p>
            <a:pPr lvl="0" eaLnBrk="1" hangingPunct="1">
              <a:lnSpc>
                <a:spcPct val="150000"/>
              </a:lnSpc>
              <a:buFont typeface="Arial" pitchFamily="34" charset="0"/>
              <a:buChar char="•"/>
            </a:pPr>
            <a:r>
              <a:rPr sz="1613" u="none">
                <a:solidFill>
                  <a:srgbClr val="00019B"/>
                </a:solidFill>
                <a:latin typeface="Times New Roman" charset="0"/>
                <a:ea typeface="楷体" charset="-122"/>
                <a:sym typeface="楷体_GB2312" charset="-122"/>
              </a:rPr>
              <a:t>肌电图未见异常，眼底检查未见视网膜病变。</a:t>
            </a:r>
            <a:endParaRPr sz="1913" u="none">
              <a:solidFill>
                <a:srgbClr val="000066"/>
              </a:solidFill>
              <a:latin typeface="Times New Roman" charset="0"/>
              <a:ea typeface="楷体" charset="-122"/>
              <a:sym typeface="楷体_GB2312" charset="-122"/>
            </a:endParaRPr>
          </a:p>
          <a:p>
            <a:pPr lvl="0" eaLnBrk="1" hangingPunct="1">
              <a:lnSpc>
                <a:spcPct val="150000"/>
              </a:lnSpc>
              <a:buFont typeface="Arial" pitchFamily="34" charset="0"/>
              <a:buChar char="•"/>
            </a:pPr>
            <a:r>
              <a:rPr sz="1813" u="none">
                <a:solidFill>
                  <a:srgbClr val="00019B"/>
                </a:solidFill>
                <a:latin typeface="Times New Roman" charset="0"/>
                <a:ea typeface="楷体" charset="-122"/>
                <a:sym typeface="楷体_GB2312" charset="-122"/>
              </a:rPr>
              <a:t>心电图示非特异性T波异常</a:t>
            </a:r>
            <a:endParaRPr sz="1913" u="none">
              <a:solidFill>
                <a:srgbClr val="000066"/>
              </a:solidFill>
              <a:latin typeface="Times New Roman" charset="0"/>
              <a:ea typeface="楷体" charset="-122"/>
              <a:sym typeface="楷体_GB2312" charset="-122"/>
            </a:endParaRPr>
          </a:p>
        </p:txBody>
      </p:sp>
      <p:sp>
        <p:nvSpPr>
          <p:cNvPr id="2061" name="矩形 2060"/>
          <p:cNvSpPr/>
          <p:nvPr/>
        </p:nvSpPr>
        <p:spPr>
          <a:xfrm flipH="1">
            <a:off x="9888823" y="7458805"/>
            <a:ext cx="0" cy="0"/>
          </a:xfrm>
          <a:prstGeom prst="rect">
            <a:avLst/>
          </a:prstGeom>
          <a:noFill/>
          <a:ln cap="flat">
            <a:noFill/>
            <a:prstDash val="solid"/>
            <a:miter lim="800000"/>
            <a:headEnd type="none" w="med" len="med"/>
            <a:tailEnd type="none" w="med" len="med"/>
          </a:ln>
        </p:spPr>
        <p:txBody>
          <a:bodyPr wrap="square" anchor="ctr" anchorCtr="0"/>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ts val="147"/>
              </a:lnSpc>
              <a:spcBef>
                <a:spcPct val="0"/>
              </a:spcBef>
              <a:spcAft>
                <a:spcPct val="0"/>
              </a:spcAft>
              <a:buClr>
                <a:srgbClr val="000000"/>
              </a:buClr>
              <a:buSzTx/>
              <a:buFontTx/>
              <a:buNone/>
            </a:pPr>
            <a:r>
              <a:rPr sz="100" u="none">
                <a:solidFill>
                  <a:srgbClr val="000135"/>
                </a:solidFill>
                <a:latin typeface="Arial" pitchFamily="34" charset="0"/>
                <a:sym typeface="Arial" pitchFamily="34" charset="0"/>
              </a:rPr>
              <a:t>然误焉榆班还彬般甸点季蕾僻毖晌浚燎媒镰诀书疆擦美庭臂见鸭野缄棵耙糖尿病症酸中毒-教学查房糖尿病症酸中毒-教学查房</a:t>
            </a:r>
            <a:endParaRPr sz="106" u="none">
              <a:solidFill>
                <a:srgbClr val="000000"/>
              </a:solidFill>
              <a:latin typeface="Arial" pitchFamily="34" charset="0"/>
              <a:sym typeface="Arial" pitchFamily="34" charset="0"/>
            </a:endParaRPr>
          </a:p>
        </p:txBody>
      </p:sp>
      <p:sp>
        <p:nvSpPr>
          <p:cNvPr id="2062" name="New shape"/>
          <p:cNvSpPr/>
          <p:nvPr/>
        </p:nvSpPr>
        <p:spPr>
          <a:xfrm>
            <a:off x="0" y="7036054"/>
            <a:ext cx="972007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第三页，共二十九页。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4" name="标题 1"/>
          <p:cNvSpPr>
            <a:spLocks noGrp="1"/>
          </p:cNvSpPr>
          <p:nvPr>
            <p:ph type="title" idx="4294967295"/>
          </p:nvPr>
        </p:nvSpPr>
        <p:spPr>
          <a:xfrm>
            <a:off x="486004" y="749256"/>
            <a:ext cx="8748064" cy="1215009"/>
          </a:xfrm>
          <a:prstGeom prst="rect">
            <a:avLst/>
          </a:prstGeom>
          <a:noFill/>
          <a:ln cap="flat">
            <a:noFill/>
            <a:prstDash val="solid"/>
            <a:miter lim="800000"/>
            <a:headEnd type="none" w="med" len="med"/>
            <a:tailEnd type="none" w="med" len="med"/>
          </a:ln>
        </p:spPr>
        <p:txBody>
          <a:bodyPr vert="horz" wrap="square" lIns="0" tIns="48600" rIns="0" bIns="0" anchor="b" anchorCtr="0">
            <a:noAutofit/>
          </a:bodyPr>
          <a:lstStyle>
            <a:lvl1pPr marL="0" indent="0" algn="l" defTabSz="972007" rtl="0" eaLnBrk="0" fontAlgn="base" hangingPunct="0">
              <a:lnSpc>
                <a:spcPct val="100000"/>
              </a:lnSpc>
              <a:spcBef>
                <a:spcPct val="0"/>
              </a:spcBef>
              <a:spcAft>
                <a:spcPct val="0"/>
              </a:spcAft>
              <a:buClrTx/>
              <a:buSzTx/>
              <a:buFontTx/>
              <a:buNone/>
              <a:defRPr kumimoji="0" lang="zh-CN" altLang="en-US" sz="5315" b="0" i="0" u="none">
                <a:solidFill>
                  <a:schemeClr val="tx2"/>
                </a:solidFill>
                <a:latin typeface="Calibri"/>
                <a:ea typeface="隶书" charset="-122"/>
                <a:sym typeface="Calibri"/>
              </a:defRPr>
            </a:lvl1pPr>
          </a:lstStyle>
          <a:p>
            <a:pPr lvl="0" eaLnBrk="1" hangingPunct="1">
              <a:buClrTx/>
              <a:buFontTx/>
              <a:buNone/>
            </a:pPr>
            <a:r>
              <a:rPr u="none">
                <a:solidFill>
                  <a:srgbClr val="000135"/>
                </a:solidFill>
              </a:rPr>
              <a:t>患者诊断</a:t>
            </a:r>
            <a:endParaRPr u="none"/>
          </a:p>
        </p:txBody>
      </p:sp>
      <p:sp>
        <p:nvSpPr>
          <p:cNvPr id="2065" name="内容占位符 2"/>
          <p:cNvSpPr>
            <a:spLocks noGrp="1"/>
          </p:cNvSpPr>
          <p:nvPr>
            <p:ph idx="1"/>
          </p:nvPr>
        </p:nvSpPr>
        <p:spPr>
          <a:xfrm>
            <a:off x="864006" y="2160016"/>
            <a:ext cx="8748064" cy="1810701"/>
          </a:xfrm>
          <a:prstGeom prst="rect">
            <a:avLst/>
          </a:prstGeom>
          <a:noFill/>
          <a:ln cap="flat">
            <a:noFill/>
            <a:prstDash val="solid"/>
            <a:miter lim="800000"/>
            <a:headEnd type="none" w="med" len="med"/>
            <a:tailEnd type="none" w="med" len="med"/>
          </a:ln>
        </p:spPr>
        <p:txBody>
          <a:bodyPr vert="horz" wrap="square" lIns="97201" tIns="48600" rIns="97201" bIns="48600" anchor="t" anchorCtr="0">
            <a:noAutofit/>
          </a:bodyPr>
          <a:lstStyle>
            <a:lvl1pPr marL="291940" indent="-291940" algn="l" defTabSz="0" rtl="0" eaLnBrk="0" fontAlgn="base" hangingPunct="0">
              <a:lnSpc>
                <a:spcPct val="100000"/>
              </a:lnSpc>
              <a:spcBef>
                <a:spcPct val="20000"/>
              </a:spcBef>
              <a:spcAft>
                <a:spcPct val="0"/>
              </a:spcAft>
              <a:buClr>
                <a:srgbClr val="0BD0D9"/>
              </a:buClr>
              <a:buSzPct val="95000"/>
              <a:buFont typeface="Wingdings 2" charset="2"/>
              <a:buChar char=""/>
              <a:defRPr kumimoji="0" lang="zh-CN" altLang="en-US" sz="2764" b="0" i="0" u="none">
                <a:solidFill>
                  <a:schemeClr val="tx1"/>
                </a:solidFill>
                <a:latin typeface="Constantia" charset="0"/>
                <a:ea typeface="宋体" charset="-122"/>
                <a:sym typeface="Constantia" charset="0"/>
              </a:defRPr>
            </a:lvl1pPr>
            <a:lvl2pPr marL="680067" indent="-261564" algn="l" defTabSz="0" rtl="0" eaLnBrk="0" fontAlgn="base" hangingPunct="0">
              <a:lnSpc>
                <a:spcPct val="100000"/>
              </a:lnSpc>
              <a:spcBef>
                <a:spcPct val="20000"/>
              </a:spcBef>
              <a:spcAft>
                <a:spcPct val="0"/>
              </a:spcAft>
              <a:buClr>
                <a:schemeClr val="accent1"/>
              </a:buClr>
              <a:buSzPct val="85000"/>
              <a:buFont typeface="Wingdings 2" charset="2"/>
              <a:buChar char=""/>
              <a:defRPr kumimoji="0" lang="zh-CN" altLang="en-US" sz="2551" b="0" i="0" u="none">
                <a:solidFill>
                  <a:schemeClr val="tx1"/>
                </a:solidFill>
                <a:latin typeface="Constantia" charset="0"/>
                <a:ea typeface="宋体" charset="-122"/>
                <a:sym typeface="Constantia" charset="0"/>
              </a:defRPr>
            </a:lvl2pPr>
            <a:lvl3pPr marL="972007" indent="-261564" algn="l" defTabSz="0" rtl="0" eaLnBrk="0" fontAlgn="base" hangingPunct="0">
              <a:lnSpc>
                <a:spcPct val="100000"/>
              </a:lnSpc>
              <a:spcBef>
                <a:spcPct val="20000"/>
              </a:spcBef>
              <a:spcAft>
                <a:spcPct val="0"/>
              </a:spcAft>
              <a:buClr>
                <a:schemeClr val="accent2"/>
              </a:buClr>
              <a:buSzPct val="70000"/>
              <a:buFont typeface="Wingdings 2" charset="2"/>
              <a:buChar char=""/>
              <a:defRPr kumimoji="0" lang="zh-CN" altLang="en-US" sz="2232" b="0" i="0" u="none">
                <a:solidFill>
                  <a:schemeClr val="tx1"/>
                </a:solidFill>
                <a:latin typeface="Constantia" charset="0"/>
                <a:ea typeface="宋体" charset="-122"/>
                <a:sym typeface="Constantia" charset="0"/>
              </a:defRPr>
            </a:lvl3pPr>
            <a:lvl4pPr marL="1263947" indent="-222752" algn="l" defTabSz="0" rtl="0" eaLnBrk="0" fontAlgn="base" hangingPunct="0">
              <a:lnSpc>
                <a:spcPct val="100000"/>
              </a:lnSpc>
              <a:spcBef>
                <a:spcPct val="20000"/>
              </a:spcBef>
              <a:spcAft>
                <a:spcPct val="0"/>
              </a:spcAft>
              <a:buClr>
                <a:srgbClr val="0BD0D9"/>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4pPr>
            <a:lvl5pPr marL="1555886" indent="-222752" algn="l" defTabSz="0" rtl="0" eaLnBrk="0" fontAlgn="base" hangingPunct="0">
              <a:lnSpc>
                <a:spcPct val="100000"/>
              </a:lnSpc>
              <a:spcBef>
                <a:spcPct val="20000"/>
              </a:spcBef>
              <a:spcAft>
                <a:spcPct val="0"/>
              </a:spcAft>
              <a:buClr>
                <a:srgbClr val="10CF9B"/>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5pPr>
          </a:lstStyle>
          <a:p>
            <a:pPr lvl="0" eaLnBrk="1" hangingPunct="1">
              <a:lnSpc>
                <a:spcPct val="120000"/>
              </a:lnSpc>
              <a:buFont typeface="Arial" pitchFamily="34" charset="0"/>
              <a:buChar char="•"/>
            </a:pPr>
            <a:r>
              <a:rPr sz="2676" u="none">
                <a:solidFill>
                  <a:srgbClr val="002195"/>
                </a:solidFill>
                <a:latin typeface="楷体" charset="-122"/>
                <a:ea typeface="楷体" charset="-122"/>
                <a:sym typeface="楷体_GB2312" charset="-122"/>
              </a:rPr>
              <a:t>糖尿病</a:t>
            </a:r>
            <a:endParaRPr sz="2976" u="none">
              <a:solidFill>
                <a:srgbClr val="002060"/>
              </a:solidFill>
              <a:latin typeface="楷体" charset="-122"/>
              <a:ea typeface="楷体" charset="-122"/>
              <a:sym typeface="楷体_GB2312" charset="-122"/>
            </a:endParaRPr>
          </a:p>
          <a:p>
            <a:pPr lvl="0" eaLnBrk="1" hangingPunct="1">
              <a:lnSpc>
                <a:spcPct val="120000"/>
              </a:lnSpc>
              <a:buFont typeface="Arial" pitchFamily="34" charset="0"/>
              <a:buChar char="•"/>
            </a:pPr>
            <a:r>
              <a:rPr sz="2876" u="none">
                <a:solidFill>
                  <a:srgbClr val="002195"/>
                </a:solidFill>
                <a:latin typeface="楷体" charset="-122"/>
                <a:ea typeface="楷体" charset="-122"/>
                <a:sym typeface="楷体_GB2312" charset="-122"/>
              </a:rPr>
              <a:t>糖尿病酮症酸中毒</a:t>
            </a:r>
            <a:endParaRPr sz="2976" u="none">
              <a:solidFill>
                <a:srgbClr val="002060"/>
              </a:solidFill>
              <a:latin typeface="楷体" charset="-122"/>
              <a:ea typeface="楷体" charset="-122"/>
              <a:sym typeface="楷体_GB2312" charset="-122"/>
            </a:endParaRPr>
          </a:p>
          <a:p>
            <a:pPr lvl="0" eaLnBrk="1" hangingPunct="1">
              <a:lnSpc>
                <a:spcPct val="120000"/>
              </a:lnSpc>
              <a:buFont typeface="Arial" pitchFamily="34" charset="0"/>
              <a:buChar char="•"/>
            </a:pPr>
            <a:r>
              <a:rPr sz="2776" u="none">
                <a:solidFill>
                  <a:srgbClr val="002195"/>
                </a:solidFill>
                <a:latin typeface="楷体" charset="-122"/>
                <a:ea typeface="楷体" charset="-122"/>
                <a:sym typeface="楷体_GB2312" charset="-122"/>
              </a:rPr>
              <a:t>电解质紊乱</a:t>
            </a:r>
            <a:endParaRPr sz="2976" u="none">
              <a:solidFill>
                <a:srgbClr val="002060"/>
              </a:solidFill>
              <a:latin typeface="楷体" charset="-122"/>
              <a:ea typeface="楷体" charset="-122"/>
              <a:sym typeface="楷体_GB2312" charset="-122"/>
            </a:endParaRPr>
          </a:p>
          <a:p>
            <a:pPr lvl="0" eaLnBrk="1" hangingPunct="1">
              <a:lnSpc>
                <a:spcPct val="120000"/>
              </a:lnSpc>
              <a:buFont typeface="Arial" pitchFamily="34" charset="0"/>
              <a:buNone/>
            </a:pPr>
            <a:r>
              <a:rPr sz="2576" u="none">
                <a:solidFill>
                  <a:srgbClr val="002195"/>
                </a:solidFill>
                <a:latin typeface="楷体" charset="-122"/>
                <a:ea typeface="楷体" charset="-122"/>
                <a:sym typeface="楷体_GB2312" charset="-122"/>
              </a:rPr>
              <a:t>         低钾血症</a:t>
            </a:r>
            <a:endParaRPr sz="2976" u="none">
              <a:solidFill>
                <a:srgbClr val="002060"/>
              </a:solidFill>
              <a:latin typeface="楷体" charset="-122"/>
              <a:ea typeface="楷体" charset="-122"/>
              <a:sym typeface="楷体_GB2312" charset="-122"/>
            </a:endParaRPr>
          </a:p>
          <a:p>
            <a:pPr lvl="0" eaLnBrk="1" hangingPunct="1">
              <a:lnSpc>
                <a:spcPct val="120000"/>
              </a:lnSpc>
              <a:buFont typeface="Arial" pitchFamily="34" charset="0"/>
              <a:buNone/>
            </a:pPr>
            <a:r>
              <a:rPr sz="2576" u="none">
                <a:solidFill>
                  <a:srgbClr val="002195"/>
                </a:solidFill>
                <a:latin typeface="楷体" charset="-122"/>
                <a:ea typeface="楷体" charset="-122"/>
                <a:sym typeface="楷体_GB2312" charset="-122"/>
              </a:rPr>
              <a:t>         低钠血症</a:t>
            </a:r>
            <a:endParaRPr sz="2976" u="none">
              <a:solidFill>
                <a:srgbClr val="002060"/>
              </a:solidFill>
              <a:latin typeface="楷体" charset="-122"/>
              <a:ea typeface="楷体" charset="-122"/>
              <a:sym typeface="楷体_GB2312" charset="-122"/>
            </a:endParaRPr>
          </a:p>
        </p:txBody>
      </p:sp>
      <p:sp>
        <p:nvSpPr>
          <p:cNvPr id="2066" name="矩形 2065"/>
          <p:cNvSpPr/>
          <p:nvPr/>
        </p:nvSpPr>
        <p:spPr>
          <a:xfrm flipH="1">
            <a:off x="9888823" y="7458805"/>
            <a:ext cx="0" cy="0"/>
          </a:xfrm>
          <a:prstGeom prst="rect">
            <a:avLst/>
          </a:prstGeom>
          <a:noFill/>
          <a:ln cap="flat">
            <a:noFill/>
            <a:prstDash val="solid"/>
            <a:miter lim="800000"/>
            <a:headEnd type="none" w="med" len="med"/>
            <a:tailEnd type="none" w="med" len="med"/>
          </a:ln>
        </p:spPr>
        <p:txBody>
          <a:bodyPr wrap="square" anchor="ctr" anchorCtr="0"/>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ts val="147"/>
              </a:lnSpc>
              <a:spcBef>
                <a:spcPct val="0"/>
              </a:spcBef>
              <a:spcAft>
                <a:spcPct val="0"/>
              </a:spcAft>
              <a:buClr>
                <a:srgbClr val="000000"/>
              </a:buClr>
              <a:buSzTx/>
              <a:buFontTx/>
              <a:buNone/>
            </a:pPr>
            <a:r>
              <a:rPr sz="100" u="none">
                <a:solidFill>
                  <a:srgbClr val="000135"/>
                </a:solidFill>
                <a:latin typeface="Arial" pitchFamily="34" charset="0"/>
                <a:sym typeface="Arial" pitchFamily="34" charset="0"/>
              </a:rPr>
              <a:t>还衍句湖康庇止牡倾献妈烫瞥梁胸沤雾翼酿症违釜越劫瑟丰侨灿泼舶箕鹅糖尿病症酸中毒-教学查房糖尿病症酸中毒-教学查房</a:t>
            </a:r>
            <a:endParaRPr sz="106" u="none">
              <a:solidFill>
                <a:srgbClr val="000000"/>
              </a:solidFill>
              <a:latin typeface="Arial" pitchFamily="34" charset="0"/>
              <a:sym typeface="Arial" pitchFamily="34" charset="0"/>
            </a:endParaRPr>
          </a:p>
        </p:txBody>
      </p:sp>
      <p:sp>
        <p:nvSpPr>
          <p:cNvPr id="2067" name="New shape"/>
          <p:cNvSpPr/>
          <p:nvPr/>
        </p:nvSpPr>
        <p:spPr>
          <a:xfrm>
            <a:off x="0" y="7036054"/>
            <a:ext cx="972007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第四页，共二十九页。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9" name="Rectangle 2"/>
          <p:cNvSpPr>
            <a:spLocks noGrp="1"/>
          </p:cNvSpPr>
          <p:nvPr>
            <p:ph type="title" idx="4294967295"/>
          </p:nvPr>
        </p:nvSpPr>
        <p:spPr>
          <a:xfrm>
            <a:off x="486004" y="526504"/>
            <a:ext cx="8748064" cy="1215009"/>
          </a:xfrm>
          <a:prstGeom prst="rect">
            <a:avLst/>
          </a:prstGeom>
          <a:noFill/>
          <a:ln cap="flat">
            <a:noFill/>
            <a:prstDash val="solid"/>
            <a:miter lim="800000"/>
            <a:headEnd type="none" w="med" len="med"/>
            <a:tailEnd type="none" w="med" len="med"/>
          </a:ln>
        </p:spPr>
        <p:txBody>
          <a:bodyPr vert="horz" wrap="square" lIns="0" tIns="48600" rIns="0" bIns="0" anchor="b" anchorCtr="0">
            <a:noAutofit/>
          </a:bodyPr>
          <a:lstStyle>
            <a:lvl1pPr marL="0" indent="0" algn="l" defTabSz="972007" rtl="0" eaLnBrk="0" fontAlgn="base" hangingPunct="0">
              <a:lnSpc>
                <a:spcPct val="100000"/>
              </a:lnSpc>
              <a:spcBef>
                <a:spcPct val="0"/>
              </a:spcBef>
              <a:spcAft>
                <a:spcPct val="0"/>
              </a:spcAft>
              <a:buClrTx/>
              <a:buSzTx/>
              <a:buFontTx/>
              <a:buNone/>
              <a:defRPr kumimoji="0" lang="zh-CN" altLang="en-US" sz="5315" b="0" i="0" u="none">
                <a:solidFill>
                  <a:schemeClr val="tx2"/>
                </a:solidFill>
                <a:latin typeface="Calibri"/>
                <a:ea typeface="隶书" charset="-122"/>
                <a:sym typeface="Calibri"/>
              </a:defRPr>
            </a:lvl1pPr>
          </a:lstStyle>
          <a:p>
            <a:pPr lvl="0" eaLnBrk="1" hangingPunct="1">
              <a:buClrTx/>
              <a:buFontTx/>
              <a:buNone/>
            </a:pPr>
            <a:r>
              <a:rPr u="none">
                <a:solidFill>
                  <a:srgbClr val="000135"/>
                </a:solidFill>
                <a:latin typeface="Times New Roman" charset="0"/>
                <a:ea typeface="Times New Roman" charset="0"/>
              </a:rPr>
              <a:t>DKA诊断依据：</a:t>
            </a:r>
            <a:endParaRPr u="none">
              <a:latin typeface="Times New Roman" charset="0"/>
              <a:ea typeface="Times New Roman" charset="0"/>
            </a:endParaRPr>
          </a:p>
        </p:txBody>
      </p:sp>
      <p:sp>
        <p:nvSpPr>
          <p:cNvPr id="2070" name="Rectangle 3"/>
          <p:cNvSpPr>
            <a:spLocks noGrp="1"/>
          </p:cNvSpPr>
          <p:nvPr>
            <p:ph type="body" idx="4294967295"/>
          </p:nvPr>
        </p:nvSpPr>
        <p:spPr>
          <a:xfrm>
            <a:off x="486004" y="1787077"/>
            <a:ext cx="8748064" cy="4753722"/>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291940" indent="-291940" algn="l" defTabSz="0" rtl="0" eaLnBrk="0" fontAlgn="base" hangingPunct="0">
              <a:lnSpc>
                <a:spcPct val="100000"/>
              </a:lnSpc>
              <a:spcBef>
                <a:spcPct val="20000"/>
              </a:spcBef>
              <a:spcAft>
                <a:spcPct val="0"/>
              </a:spcAft>
              <a:buClr>
                <a:srgbClr val="0BD0D9"/>
              </a:buClr>
              <a:buSzPct val="95000"/>
              <a:buFont typeface="Wingdings 2" charset="2"/>
              <a:buChar char=""/>
              <a:defRPr kumimoji="0" lang="zh-CN" altLang="en-US" sz="2764" b="0" i="0" u="none">
                <a:solidFill>
                  <a:schemeClr val="tx1"/>
                </a:solidFill>
                <a:latin typeface="Constantia" charset="0"/>
                <a:ea typeface="宋体" charset="-122"/>
                <a:sym typeface="Constantia" charset="0"/>
              </a:defRPr>
            </a:lvl1pPr>
            <a:lvl2pPr marL="680067" indent="-261564" algn="l" defTabSz="0" rtl="0" eaLnBrk="0" fontAlgn="base" hangingPunct="0">
              <a:lnSpc>
                <a:spcPct val="100000"/>
              </a:lnSpc>
              <a:spcBef>
                <a:spcPct val="20000"/>
              </a:spcBef>
              <a:spcAft>
                <a:spcPct val="0"/>
              </a:spcAft>
              <a:buClr>
                <a:schemeClr val="accent1"/>
              </a:buClr>
              <a:buSzPct val="85000"/>
              <a:buFont typeface="Wingdings 2" charset="2"/>
              <a:buChar char=""/>
              <a:defRPr kumimoji="0" lang="zh-CN" altLang="en-US" sz="2551" b="0" i="0" u="none">
                <a:solidFill>
                  <a:schemeClr val="tx1"/>
                </a:solidFill>
                <a:latin typeface="Constantia" charset="0"/>
                <a:ea typeface="宋体" charset="-122"/>
                <a:sym typeface="Constantia" charset="0"/>
              </a:defRPr>
            </a:lvl2pPr>
            <a:lvl3pPr marL="972007" indent="-261564" algn="l" defTabSz="0" rtl="0" eaLnBrk="0" fontAlgn="base" hangingPunct="0">
              <a:lnSpc>
                <a:spcPct val="100000"/>
              </a:lnSpc>
              <a:spcBef>
                <a:spcPct val="20000"/>
              </a:spcBef>
              <a:spcAft>
                <a:spcPct val="0"/>
              </a:spcAft>
              <a:buClr>
                <a:schemeClr val="accent2"/>
              </a:buClr>
              <a:buSzPct val="70000"/>
              <a:buFont typeface="Wingdings 2" charset="2"/>
              <a:buChar char=""/>
              <a:defRPr kumimoji="0" lang="zh-CN" altLang="en-US" sz="2232" b="0" i="0" u="none">
                <a:solidFill>
                  <a:schemeClr val="tx1"/>
                </a:solidFill>
                <a:latin typeface="Constantia" charset="0"/>
                <a:ea typeface="宋体" charset="-122"/>
                <a:sym typeface="Constantia" charset="0"/>
              </a:defRPr>
            </a:lvl3pPr>
            <a:lvl4pPr marL="1263947" indent="-222752" algn="l" defTabSz="0" rtl="0" eaLnBrk="0" fontAlgn="base" hangingPunct="0">
              <a:lnSpc>
                <a:spcPct val="100000"/>
              </a:lnSpc>
              <a:spcBef>
                <a:spcPct val="20000"/>
              </a:spcBef>
              <a:spcAft>
                <a:spcPct val="0"/>
              </a:spcAft>
              <a:buClr>
                <a:srgbClr val="0BD0D9"/>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4pPr>
            <a:lvl5pPr marL="1555886" indent="-222752" algn="l" defTabSz="0" rtl="0" eaLnBrk="0" fontAlgn="base" hangingPunct="0">
              <a:lnSpc>
                <a:spcPct val="100000"/>
              </a:lnSpc>
              <a:spcBef>
                <a:spcPct val="20000"/>
              </a:spcBef>
              <a:spcAft>
                <a:spcPct val="0"/>
              </a:spcAft>
              <a:buClr>
                <a:srgbClr val="10CF9B"/>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5pPr>
          </a:lstStyle>
          <a:p>
            <a:pPr lvl="0">
              <a:buFont typeface="Arial" pitchFamily="34" charset="0"/>
              <a:buChar char="•"/>
            </a:pPr>
            <a:r>
              <a:rPr sz="2676" u="none">
                <a:solidFill>
                  <a:srgbClr val="002195"/>
                </a:solidFill>
                <a:latin typeface="Times New Roman" charset="0"/>
                <a:ea typeface="楷体" charset="-122"/>
                <a:sym typeface="楷体_GB2312" charset="-122"/>
              </a:rPr>
              <a:t>有感染、手术、应激、停用胰岛素等诱因。</a:t>
            </a:r>
            <a:endParaRPr sz="2976" u="none">
              <a:solidFill>
                <a:srgbClr val="002060"/>
              </a:solidFill>
              <a:latin typeface="Times New Roman" charset="0"/>
              <a:ea typeface="楷体" charset="-122"/>
              <a:sym typeface="楷体_GB2312" charset="-122"/>
            </a:endParaRPr>
          </a:p>
          <a:p>
            <a:pPr lvl="0">
              <a:buFont typeface="Arial" pitchFamily="34" charset="0"/>
              <a:buChar char="•"/>
            </a:pPr>
            <a:r>
              <a:rPr sz="2676" u="none">
                <a:solidFill>
                  <a:srgbClr val="002195"/>
                </a:solidFill>
                <a:latin typeface="Times New Roman" charset="0"/>
                <a:ea typeface="楷体" charset="-122"/>
                <a:sym typeface="楷体_GB2312" charset="-122"/>
              </a:rPr>
              <a:t>原因不明的恶心呕吐、酸中毒、失水、休克、昏迷、呼吸闻及酮味〔烂苹果味〕</a:t>
            </a:r>
            <a:endParaRPr sz="2976" u="none">
              <a:solidFill>
                <a:srgbClr val="002060"/>
              </a:solidFill>
              <a:latin typeface="Times New Roman" charset="0"/>
              <a:ea typeface="楷体" charset="-122"/>
              <a:sym typeface="楷体_GB2312" charset="-122"/>
            </a:endParaRPr>
          </a:p>
          <a:p>
            <a:pPr lvl="0">
              <a:buFont typeface="Arial" pitchFamily="34" charset="0"/>
              <a:buChar char="•"/>
            </a:pPr>
            <a:r>
              <a:rPr sz="2676" u="none">
                <a:solidFill>
                  <a:srgbClr val="002195"/>
                </a:solidFill>
                <a:latin typeface="Times New Roman" charset="0"/>
                <a:ea typeface="楷体" charset="-122"/>
                <a:sym typeface="楷体_GB2312" charset="-122"/>
              </a:rPr>
              <a:t>实验室检查：</a:t>
            </a:r>
            <a:endParaRPr sz="2976" u="none">
              <a:solidFill>
                <a:srgbClr val="002060"/>
              </a:solidFill>
              <a:latin typeface="Times New Roman" charset="0"/>
              <a:ea typeface="楷体" charset="-122"/>
              <a:sym typeface="楷体_GB2312" charset="-122"/>
            </a:endParaRPr>
          </a:p>
          <a:p>
            <a:pPr lvl="0">
              <a:buFont typeface="Arial" pitchFamily="34" charset="0"/>
              <a:buChar char="•"/>
            </a:pPr>
            <a:r>
              <a:rPr sz="2676" u="none">
                <a:solidFill>
                  <a:srgbClr val="002195"/>
                </a:solidFill>
                <a:latin typeface="Times New Roman" charset="0"/>
                <a:ea typeface="楷体" charset="-122"/>
                <a:sym typeface="楷体_GB2312" charset="-122"/>
              </a:rPr>
              <a:t>    血糖 :16.7～33.3mmol/L</a:t>
            </a:r>
            <a:endParaRPr sz="2976" u="none">
              <a:solidFill>
                <a:srgbClr val="002060"/>
              </a:solidFill>
              <a:latin typeface="Times New Roman" charset="0"/>
              <a:ea typeface="楷体" charset="-122"/>
              <a:sym typeface="楷体_GB2312" charset="-122"/>
            </a:endParaRPr>
          </a:p>
          <a:p>
            <a:pPr lvl="0">
              <a:buFont typeface="Arial" pitchFamily="34" charset="0"/>
              <a:buChar char="•"/>
            </a:pPr>
            <a:r>
              <a:rPr sz="2876" u="none">
                <a:solidFill>
                  <a:srgbClr val="002195"/>
                </a:solidFill>
                <a:latin typeface="Times New Roman" charset="0"/>
                <a:ea typeface="楷体" charset="-122"/>
                <a:sym typeface="楷体_GB2312" charset="-122"/>
              </a:rPr>
              <a:t>    血酮体: D3-羟丁酸&gt;3.0mmol/L </a:t>
            </a:r>
            <a:endParaRPr sz="2976" u="none">
              <a:solidFill>
                <a:srgbClr val="002060"/>
              </a:solidFill>
              <a:latin typeface="Times New Roman" charset="0"/>
              <a:ea typeface="楷体" charset="-122"/>
              <a:sym typeface="楷体_GB2312" charset="-122"/>
            </a:endParaRPr>
          </a:p>
          <a:p>
            <a:pPr lvl="0">
              <a:buFont typeface="Arial" pitchFamily="34" charset="0"/>
              <a:buChar char="•"/>
            </a:pPr>
            <a:r>
              <a:rPr sz="2676" u="none">
                <a:solidFill>
                  <a:srgbClr val="002195"/>
                </a:solidFill>
                <a:latin typeface="Times New Roman" charset="0"/>
                <a:ea typeface="楷体" charset="-122"/>
                <a:sym typeface="楷体_GB2312" charset="-122"/>
              </a:rPr>
              <a:t>    HCO3- 或二氧化碳结合率降低。</a:t>
            </a:r>
            <a:endParaRPr sz="2976" u="none">
              <a:solidFill>
                <a:srgbClr val="002060"/>
              </a:solidFill>
              <a:latin typeface="Times New Roman" charset="0"/>
              <a:ea typeface="楷体" charset="-122"/>
              <a:sym typeface="楷体_GB2312" charset="-122"/>
            </a:endParaRPr>
          </a:p>
          <a:p>
            <a:pPr lvl="0">
              <a:buFont typeface="Arial" pitchFamily="34" charset="0"/>
              <a:buChar char="•"/>
            </a:pPr>
            <a:r>
              <a:rPr sz="2876" u="none">
                <a:solidFill>
                  <a:srgbClr val="002195"/>
                </a:solidFill>
                <a:latin typeface="Times New Roman" charset="0"/>
                <a:ea typeface="楷体" charset="-122"/>
                <a:sym typeface="楷体_GB2312" charset="-122"/>
              </a:rPr>
              <a:t>    血PH值：&lt;7.3</a:t>
            </a:r>
            <a:endParaRPr sz="2976" u="none">
              <a:solidFill>
                <a:srgbClr val="002060"/>
              </a:solidFill>
              <a:latin typeface="Times New Roman" charset="0"/>
              <a:ea typeface="楷体" charset="-122"/>
              <a:sym typeface="楷体_GB2312" charset="-122"/>
            </a:endParaRPr>
          </a:p>
          <a:p>
            <a:pPr lvl="0">
              <a:buFont typeface="Arial" pitchFamily="34" charset="0"/>
              <a:buChar char="•"/>
            </a:pPr>
            <a:endParaRPr sz="2976" u="none">
              <a:solidFill>
                <a:srgbClr val="002060"/>
              </a:solidFill>
              <a:latin typeface="Times New Roman" charset="0"/>
              <a:ea typeface="楷体" charset="-122"/>
              <a:sym typeface="楷体_GB2312" charset="-122"/>
            </a:endParaRPr>
          </a:p>
          <a:p>
            <a:pPr lvl="0">
              <a:buFont typeface="Arial" pitchFamily="34" charset="0"/>
              <a:buChar char="•"/>
            </a:pPr>
            <a:r>
              <a:rPr sz="2776" u="none">
                <a:solidFill>
                  <a:srgbClr val="002195"/>
                </a:solidFill>
                <a:latin typeface="Times New Roman" charset="0"/>
                <a:ea typeface="楷体" charset="-122"/>
                <a:sym typeface="楷体_GB2312" charset="-122"/>
              </a:rPr>
              <a:t> </a:t>
            </a:r>
            <a:endParaRPr sz="2976" u="none">
              <a:solidFill>
                <a:srgbClr val="002060"/>
              </a:solidFill>
              <a:latin typeface="Times New Roman" charset="0"/>
              <a:ea typeface="楷体" charset="-122"/>
              <a:sym typeface="楷体_GB2312" charset="-122"/>
            </a:endParaRPr>
          </a:p>
        </p:txBody>
      </p:sp>
      <p:sp>
        <p:nvSpPr>
          <p:cNvPr id="2071" name="矩形 2070"/>
          <p:cNvSpPr/>
          <p:nvPr/>
        </p:nvSpPr>
        <p:spPr>
          <a:xfrm flipH="1">
            <a:off x="9888823" y="7458805"/>
            <a:ext cx="0" cy="0"/>
          </a:xfrm>
          <a:prstGeom prst="rect">
            <a:avLst/>
          </a:prstGeom>
          <a:noFill/>
          <a:ln cap="flat">
            <a:noFill/>
            <a:prstDash val="solid"/>
            <a:miter lim="800000"/>
            <a:headEnd type="none" w="med" len="med"/>
            <a:tailEnd type="none" w="med" len="med"/>
          </a:ln>
        </p:spPr>
        <p:txBody>
          <a:bodyPr wrap="square" anchor="ctr" anchorCtr="0"/>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ts val="147"/>
              </a:lnSpc>
              <a:spcBef>
                <a:spcPct val="0"/>
              </a:spcBef>
              <a:spcAft>
                <a:spcPct val="0"/>
              </a:spcAft>
              <a:buClr>
                <a:srgbClr val="000000"/>
              </a:buClr>
              <a:buSzTx/>
              <a:buFontTx/>
              <a:buNone/>
            </a:pPr>
            <a:r>
              <a:rPr sz="100" u="none">
                <a:solidFill>
                  <a:srgbClr val="000135"/>
                </a:solidFill>
                <a:latin typeface="Arial" pitchFamily="34" charset="0"/>
                <a:sym typeface="Arial" pitchFamily="34" charset="0"/>
              </a:rPr>
              <a:t>隋袭楞替烷星刨藕翌射礼汤途涵想烷胰莱牟辐克疹冗做央妓咎里八廓伦柱糖尿病症酸中毒-教学查房糖尿病症酸中毒-教学查房</a:t>
            </a:r>
            <a:endParaRPr sz="106" u="none">
              <a:solidFill>
                <a:srgbClr val="000000"/>
              </a:solidFill>
              <a:latin typeface="Arial" pitchFamily="34" charset="0"/>
              <a:sym typeface="Arial" pitchFamily="34" charset="0"/>
            </a:endParaRPr>
          </a:p>
        </p:txBody>
      </p:sp>
      <p:sp>
        <p:nvSpPr>
          <p:cNvPr id="2072" name="New shape"/>
          <p:cNvSpPr/>
          <p:nvPr/>
        </p:nvSpPr>
        <p:spPr>
          <a:xfrm>
            <a:off x="0" y="7036054"/>
            <a:ext cx="972007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第五页，共二十九页。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4" name="标题 1"/>
          <p:cNvSpPr>
            <a:spLocks noGrp="1"/>
          </p:cNvSpPr>
          <p:nvPr>
            <p:ph type="title" idx="4294967295"/>
          </p:nvPr>
        </p:nvSpPr>
        <p:spPr>
          <a:xfrm>
            <a:off x="486004" y="749256"/>
            <a:ext cx="8748064" cy="1215009"/>
          </a:xfrm>
          <a:prstGeom prst="rect">
            <a:avLst/>
          </a:prstGeom>
          <a:noFill/>
          <a:ln cap="flat">
            <a:noFill/>
            <a:prstDash val="solid"/>
            <a:miter lim="800000"/>
            <a:headEnd type="none" w="med" len="med"/>
            <a:tailEnd type="none" w="med" len="med"/>
          </a:ln>
        </p:spPr>
        <p:txBody>
          <a:bodyPr vert="horz" wrap="square" lIns="0" tIns="48600" rIns="0" bIns="0" anchor="b" anchorCtr="0">
            <a:noAutofit/>
          </a:bodyPr>
          <a:lstStyle>
            <a:lvl1pPr marL="0" indent="0" algn="l" defTabSz="972007" rtl="0" eaLnBrk="0" fontAlgn="base" hangingPunct="0">
              <a:lnSpc>
                <a:spcPct val="100000"/>
              </a:lnSpc>
              <a:spcBef>
                <a:spcPct val="0"/>
              </a:spcBef>
              <a:spcAft>
                <a:spcPct val="0"/>
              </a:spcAft>
              <a:buClrTx/>
              <a:buSzTx/>
              <a:buFontTx/>
              <a:buNone/>
              <a:defRPr kumimoji="0" lang="zh-CN" altLang="en-US" sz="5315" b="0" i="0" u="none">
                <a:solidFill>
                  <a:schemeClr val="tx2"/>
                </a:solidFill>
                <a:latin typeface="Calibri"/>
                <a:ea typeface="隶书" charset="-122"/>
                <a:sym typeface="Calibri"/>
              </a:defRPr>
            </a:lvl1pPr>
          </a:lstStyle>
          <a:p>
            <a:pPr lvl="0" eaLnBrk="1" hangingPunct="1">
              <a:buClrTx/>
              <a:buFontTx/>
              <a:buNone/>
            </a:pPr>
            <a:r>
              <a:rPr u="none">
                <a:solidFill>
                  <a:srgbClr val="000135"/>
                </a:solidFill>
              </a:rPr>
              <a:t>该患者诊断依据</a:t>
            </a:r>
            <a:endParaRPr u="none"/>
          </a:p>
        </p:txBody>
      </p:sp>
      <p:sp>
        <p:nvSpPr>
          <p:cNvPr id="2075" name="内容占位符 2"/>
          <p:cNvSpPr>
            <a:spLocks noGrp="1"/>
          </p:cNvSpPr>
          <p:nvPr>
            <p:ph idx="1"/>
          </p:nvPr>
        </p:nvSpPr>
        <p:spPr>
          <a:xfrm>
            <a:off x="486004" y="1937265"/>
            <a:ext cx="8977566" cy="4665972"/>
          </a:xfrm>
          <a:prstGeom prst="rect">
            <a:avLst/>
          </a:prstGeom>
          <a:noFill/>
          <a:ln cap="flat">
            <a:noFill/>
            <a:prstDash val="solid"/>
            <a:miter lim="800000"/>
            <a:headEnd type="none" w="med" len="med"/>
            <a:tailEnd type="none" w="med" len="med"/>
          </a:ln>
        </p:spPr>
        <p:txBody>
          <a:bodyPr vert="horz" wrap="square" lIns="97201" tIns="48600" rIns="97201" bIns="48600" anchor="t" anchorCtr="0">
            <a:noAutofit/>
          </a:bodyPr>
          <a:lstStyle>
            <a:lvl1pPr marL="291940" indent="-291940" algn="l" defTabSz="0" rtl="0" eaLnBrk="0" fontAlgn="base" hangingPunct="0">
              <a:lnSpc>
                <a:spcPct val="100000"/>
              </a:lnSpc>
              <a:spcBef>
                <a:spcPct val="20000"/>
              </a:spcBef>
              <a:spcAft>
                <a:spcPct val="0"/>
              </a:spcAft>
              <a:buClr>
                <a:srgbClr val="0BD0D9"/>
              </a:buClr>
              <a:buSzPct val="95000"/>
              <a:buFont typeface="Wingdings 2" charset="2"/>
              <a:buChar char=""/>
              <a:defRPr kumimoji="0" lang="zh-CN" altLang="en-US" sz="2764" b="0" i="0" u="none">
                <a:solidFill>
                  <a:schemeClr val="tx1"/>
                </a:solidFill>
                <a:latin typeface="Constantia" charset="0"/>
                <a:ea typeface="宋体" charset="-122"/>
                <a:sym typeface="Constantia" charset="0"/>
              </a:defRPr>
            </a:lvl1pPr>
            <a:lvl2pPr marL="680067" indent="-261564" algn="l" defTabSz="0" rtl="0" eaLnBrk="0" fontAlgn="base" hangingPunct="0">
              <a:lnSpc>
                <a:spcPct val="100000"/>
              </a:lnSpc>
              <a:spcBef>
                <a:spcPct val="20000"/>
              </a:spcBef>
              <a:spcAft>
                <a:spcPct val="0"/>
              </a:spcAft>
              <a:buClr>
                <a:schemeClr val="accent1"/>
              </a:buClr>
              <a:buSzPct val="85000"/>
              <a:buFont typeface="Wingdings 2" charset="2"/>
              <a:buChar char=""/>
              <a:defRPr kumimoji="0" lang="zh-CN" altLang="en-US" sz="2551" b="0" i="0" u="none">
                <a:solidFill>
                  <a:schemeClr val="tx1"/>
                </a:solidFill>
                <a:latin typeface="Constantia" charset="0"/>
                <a:ea typeface="宋体" charset="-122"/>
                <a:sym typeface="Constantia" charset="0"/>
              </a:defRPr>
            </a:lvl2pPr>
            <a:lvl3pPr marL="972007" indent="-261564" algn="l" defTabSz="0" rtl="0" eaLnBrk="0" fontAlgn="base" hangingPunct="0">
              <a:lnSpc>
                <a:spcPct val="100000"/>
              </a:lnSpc>
              <a:spcBef>
                <a:spcPct val="20000"/>
              </a:spcBef>
              <a:spcAft>
                <a:spcPct val="0"/>
              </a:spcAft>
              <a:buClr>
                <a:schemeClr val="accent2"/>
              </a:buClr>
              <a:buSzPct val="70000"/>
              <a:buFont typeface="Wingdings 2" charset="2"/>
              <a:buChar char=""/>
              <a:defRPr kumimoji="0" lang="zh-CN" altLang="en-US" sz="2232" b="0" i="0" u="none">
                <a:solidFill>
                  <a:schemeClr val="tx1"/>
                </a:solidFill>
                <a:latin typeface="Constantia" charset="0"/>
                <a:ea typeface="宋体" charset="-122"/>
                <a:sym typeface="Constantia" charset="0"/>
              </a:defRPr>
            </a:lvl3pPr>
            <a:lvl4pPr marL="1263947" indent="-222752" algn="l" defTabSz="0" rtl="0" eaLnBrk="0" fontAlgn="base" hangingPunct="0">
              <a:lnSpc>
                <a:spcPct val="100000"/>
              </a:lnSpc>
              <a:spcBef>
                <a:spcPct val="20000"/>
              </a:spcBef>
              <a:spcAft>
                <a:spcPct val="0"/>
              </a:spcAft>
              <a:buClr>
                <a:srgbClr val="0BD0D9"/>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4pPr>
            <a:lvl5pPr marL="1555886" indent="-222752" algn="l" defTabSz="0" rtl="0" eaLnBrk="0" fontAlgn="base" hangingPunct="0">
              <a:lnSpc>
                <a:spcPct val="100000"/>
              </a:lnSpc>
              <a:spcBef>
                <a:spcPct val="20000"/>
              </a:spcBef>
              <a:spcAft>
                <a:spcPct val="0"/>
              </a:spcAft>
              <a:buClr>
                <a:srgbClr val="10CF9B"/>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5pPr>
          </a:lstStyle>
          <a:p>
            <a:pPr lvl="0" algn="just" eaLnBrk="1" hangingPunct="1">
              <a:buFont typeface="Arial" pitchFamily="34" charset="0"/>
              <a:buChar char="•"/>
            </a:pPr>
            <a:r>
              <a:rPr sz="2876" u="none">
                <a:solidFill>
                  <a:srgbClr val="002195"/>
                </a:solidFill>
                <a:latin typeface="Times New Roman" charset="0"/>
                <a:ea typeface="楷体" charset="-122"/>
                <a:sym typeface="楷体_GB2312" charset="-122"/>
              </a:rPr>
              <a:t>糖尿病病史明确。</a:t>
            </a:r>
            <a:endParaRPr sz="2976" u="none">
              <a:solidFill>
                <a:srgbClr val="002060"/>
              </a:solidFill>
              <a:latin typeface="Times New Roman" charset="0"/>
              <a:ea typeface="楷体" charset="-122"/>
              <a:sym typeface="楷体_GB2312" charset="-122"/>
            </a:endParaRPr>
          </a:p>
          <a:p>
            <a:pPr lvl="0" algn="just" eaLnBrk="1" hangingPunct="1">
              <a:buFont typeface="Arial" pitchFamily="34" charset="0"/>
              <a:buChar char="•"/>
            </a:pPr>
            <a:r>
              <a:rPr sz="2676" u="none">
                <a:solidFill>
                  <a:srgbClr val="002195"/>
                </a:solidFill>
                <a:latin typeface="Times New Roman" charset="0"/>
                <a:ea typeface="楷体" charset="-122"/>
                <a:sym typeface="楷体_GB2312" charset="-122"/>
              </a:rPr>
              <a:t>有感染诱因。</a:t>
            </a:r>
            <a:endParaRPr sz="2976" u="none">
              <a:solidFill>
                <a:srgbClr val="002060"/>
              </a:solidFill>
              <a:latin typeface="Times New Roman" charset="0"/>
              <a:ea typeface="楷体" charset="-122"/>
              <a:sym typeface="楷体_GB2312" charset="-122"/>
            </a:endParaRPr>
          </a:p>
          <a:p>
            <a:pPr lvl="0" algn="just" eaLnBrk="1" hangingPunct="1">
              <a:buFont typeface="Arial" pitchFamily="34" charset="0"/>
              <a:buChar char="•"/>
            </a:pPr>
            <a:r>
              <a:rPr sz="2576" u="none">
                <a:solidFill>
                  <a:srgbClr val="002195"/>
                </a:solidFill>
                <a:latin typeface="Times New Roman" charset="0"/>
                <a:ea typeface="楷体" charset="-122"/>
                <a:sym typeface="楷体_GB2312" charset="-122"/>
              </a:rPr>
              <a:t>病症：多饮、多尿加重，继而恶心呕吐伴憋喘。</a:t>
            </a:r>
            <a:endParaRPr sz="2976" u="none">
              <a:solidFill>
                <a:srgbClr val="002060"/>
              </a:solidFill>
              <a:latin typeface="Times New Roman" charset="0"/>
              <a:ea typeface="楷体" charset="-122"/>
              <a:sym typeface="楷体_GB2312" charset="-122"/>
            </a:endParaRPr>
          </a:p>
          <a:p>
            <a:pPr lvl="0" algn="just" eaLnBrk="1" hangingPunct="1">
              <a:buFont typeface="Arial" pitchFamily="34" charset="0"/>
              <a:buChar char="•"/>
            </a:pPr>
            <a:r>
              <a:rPr sz="2876" u="none">
                <a:solidFill>
                  <a:srgbClr val="002195"/>
                </a:solidFill>
                <a:latin typeface="Times New Roman" charset="0"/>
                <a:ea typeface="楷体" charset="-122"/>
                <a:sym typeface="楷体_GB2312" charset="-122"/>
              </a:rPr>
              <a:t>体征：呼吸急促、深大，闻及烂苹果味〔酮味〕，心率120次/分，桡动脉搏动弱，四肢湿冷。</a:t>
            </a:r>
            <a:endParaRPr sz="2976" u="none">
              <a:solidFill>
                <a:srgbClr val="002060"/>
              </a:solidFill>
              <a:latin typeface="Times New Roman" charset="0"/>
              <a:ea typeface="楷体" charset="-122"/>
              <a:sym typeface="楷体_GB2312" charset="-122"/>
            </a:endParaRPr>
          </a:p>
          <a:p>
            <a:pPr lvl="0" algn="just" eaLnBrk="1" hangingPunct="1">
              <a:buFont typeface="Arial" pitchFamily="34" charset="0"/>
              <a:buChar char="•"/>
            </a:pPr>
            <a:r>
              <a:rPr sz="2676" u="none">
                <a:solidFill>
                  <a:srgbClr val="002195"/>
                </a:solidFill>
                <a:latin typeface="Times New Roman" charset="0"/>
                <a:ea typeface="楷体" charset="-122"/>
                <a:sym typeface="楷体_GB2312" charset="-122"/>
              </a:rPr>
              <a:t>辅助检查：血糖26.4mmol/L、 D3羟丁酸 4.6mmol/l，二氧化碳结合力5.4mmol/L、血钾3.3mmol/L、血钠130.8mmol/L 。           </a:t>
            </a:r>
            <a:endParaRPr sz="2976" u="none">
              <a:solidFill>
                <a:srgbClr val="002060"/>
              </a:solidFill>
              <a:latin typeface="Times New Roman" charset="0"/>
              <a:ea typeface="楷体" charset="-122"/>
              <a:sym typeface="楷体_GB2312" charset="-122"/>
            </a:endParaRPr>
          </a:p>
        </p:txBody>
      </p:sp>
      <p:sp>
        <p:nvSpPr>
          <p:cNvPr id="2076" name="矩形 2075"/>
          <p:cNvSpPr/>
          <p:nvPr/>
        </p:nvSpPr>
        <p:spPr>
          <a:xfrm flipH="1">
            <a:off x="9888823" y="7458805"/>
            <a:ext cx="0" cy="0"/>
          </a:xfrm>
          <a:prstGeom prst="rect">
            <a:avLst/>
          </a:prstGeom>
          <a:noFill/>
          <a:ln cap="flat">
            <a:noFill/>
            <a:prstDash val="solid"/>
            <a:miter lim="800000"/>
            <a:headEnd type="none" w="med" len="med"/>
            <a:tailEnd type="none" w="med" len="med"/>
          </a:ln>
        </p:spPr>
        <p:txBody>
          <a:bodyPr wrap="square" anchor="ctr" anchorCtr="0"/>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ts val="147"/>
              </a:lnSpc>
              <a:spcBef>
                <a:spcPct val="0"/>
              </a:spcBef>
              <a:spcAft>
                <a:spcPct val="0"/>
              </a:spcAft>
              <a:buClr>
                <a:srgbClr val="000000"/>
              </a:buClr>
              <a:buSzTx/>
              <a:buFontTx/>
              <a:buNone/>
            </a:pPr>
            <a:r>
              <a:rPr sz="100" u="none">
                <a:solidFill>
                  <a:srgbClr val="000135"/>
                </a:solidFill>
                <a:latin typeface="Arial" pitchFamily="34" charset="0"/>
                <a:sym typeface="Arial" pitchFamily="34" charset="0"/>
              </a:rPr>
              <a:t>堡努读歪赦贱怎台技键没狼柏阀烯庙摸献凋贤臂朽邓垣涂伟糊络森醋多栽糖尿病症酸中毒-教学查房糖尿病症酸中毒-教学查房</a:t>
            </a:r>
            <a:endParaRPr sz="106" u="none">
              <a:solidFill>
                <a:srgbClr val="000000"/>
              </a:solidFill>
              <a:latin typeface="Arial" pitchFamily="34" charset="0"/>
              <a:sym typeface="Arial" pitchFamily="34" charset="0"/>
            </a:endParaRPr>
          </a:p>
        </p:txBody>
      </p:sp>
      <p:sp>
        <p:nvSpPr>
          <p:cNvPr id="2077" name="New shape"/>
          <p:cNvSpPr/>
          <p:nvPr/>
        </p:nvSpPr>
        <p:spPr>
          <a:xfrm>
            <a:off x="0" y="7036054"/>
            <a:ext cx="972007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第六页，共二十九页。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2075"/>
                                        </p:tgtEl>
                                        <p:attrNameLst>
                                          <p:attrName>style.visibility</p:attrName>
                                        </p:attrNameLst>
                                      </p:cBhvr>
                                      <p:to>
                                        <p:strVal val="visible"/>
                                      </p:to>
                                    </p:set>
                                    <p:anim calcmode="lin" valueType="num">
                                      <p:cBhvr additive="base">
                                        <p:cTn id="7" dur="500" fill="hold"/>
                                        <p:tgtEl>
                                          <p:spTgt spid="2075"/>
                                        </p:tgtEl>
                                        <p:attrNameLst>
                                          <p:attrName>ppt_x</p:attrName>
                                        </p:attrNameLst>
                                      </p:cBhvr>
                                      <p:tavLst>
                                        <p:tav tm="0">
                                          <p:val>
                                            <p:strVal val="0-#ppt_w/2"/>
                                          </p:val>
                                        </p:tav>
                                        <p:tav tm="100000">
                                          <p:val>
                                            <p:strVal val="#ppt_x"/>
                                          </p:val>
                                        </p:tav>
                                      </p:tavLst>
                                    </p:anim>
                                    <p:anim calcmode="lin" valueType="num">
                                      <p:cBhvr additive="base">
                                        <p:cTn id="8" dur="500" fill="hold"/>
                                        <p:tgtEl>
                                          <p:spTgt spid="207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5"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9" name="标题 1"/>
          <p:cNvSpPr>
            <a:spLocks noGrp="1"/>
          </p:cNvSpPr>
          <p:nvPr>
            <p:ph type="title" idx="4294967295"/>
          </p:nvPr>
        </p:nvSpPr>
        <p:spPr>
          <a:xfrm>
            <a:off x="486004" y="749256"/>
            <a:ext cx="8748064" cy="1215009"/>
          </a:xfrm>
          <a:prstGeom prst="rect">
            <a:avLst/>
          </a:prstGeom>
          <a:noFill/>
          <a:ln cap="flat">
            <a:noFill/>
            <a:prstDash val="solid"/>
            <a:miter lim="800000"/>
            <a:headEnd type="none" w="med" len="med"/>
            <a:tailEnd type="none" w="med" len="med"/>
          </a:ln>
        </p:spPr>
        <p:txBody>
          <a:bodyPr vert="horz" wrap="square" lIns="0" tIns="48600" rIns="0" bIns="0" anchor="b" anchorCtr="0">
            <a:noAutofit/>
          </a:bodyPr>
          <a:lstStyle>
            <a:lvl1pPr marL="0" indent="0" algn="l" defTabSz="972007" rtl="0" eaLnBrk="0" fontAlgn="base" hangingPunct="0">
              <a:lnSpc>
                <a:spcPct val="100000"/>
              </a:lnSpc>
              <a:spcBef>
                <a:spcPct val="0"/>
              </a:spcBef>
              <a:spcAft>
                <a:spcPct val="0"/>
              </a:spcAft>
              <a:buClrTx/>
              <a:buSzTx/>
              <a:buFontTx/>
              <a:buNone/>
              <a:defRPr kumimoji="0" lang="zh-CN" altLang="en-US" sz="5315" b="0" i="0" u="none">
                <a:solidFill>
                  <a:schemeClr val="tx2"/>
                </a:solidFill>
                <a:latin typeface="Calibri"/>
                <a:ea typeface="隶书" charset="-122"/>
                <a:sym typeface="Calibri"/>
              </a:defRPr>
            </a:lvl1pPr>
          </a:lstStyle>
          <a:p>
            <a:pPr lvl="0" eaLnBrk="1" hangingPunct="1">
              <a:buClrTx/>
              <a:buFontTx/>
              <a:buNone/>
            </a:pPr>
            <a:r>
              <a:rPr u="none">
                <a:solidFill>
                  <a:srgbClr val="000135"/>
                </a:solidFill>
              </a:rPr>
              <a:t>抢救措施</a:t>
            </a:r>
            <a:endParaRPr u="none"/>
          </a:p>
        </p:txBody>
      </p:sp>
      <p:sp>
        <p:nvSpPr>
          <p:cNvPr id="2080" name="内容占位符 2"/>
          <p:cNvSpPr>
            <a:spLocks noGrp="1"/>
          </p:cNvSpPr>
          <p:nvPr>
            <p:ph idx="1"/>
          </p:nvPr>
        </p:nvSpPr>
        <p:spPr>
          <a:xfrm>
            <a:off x="1458011" y="2354081"/>
            <a:ext cx="8748064" cy="2701707"/>
          </a:xfrm>
          <a:prstGeom prst="rect">
            <a:avLst/>
          </a:prstGeom>
          <a:noFill/>
          <a:ln cap="flat">
            <a:noFill/>
            <a:prstDash val="solid"/>
            <a:miter lim="800000"/>
            <a:headEnd type="none" w="med" len="med"/>
            <a:tailEnd type="none" w="med" len="med"/>
          </a:ln>
        </p:spPr>
        <p:txBody>
          <a:bodyPr vert="horz" wrap="square" lIns="97201" tIns="48600" rIns="97201" bIns="48600" anchor="t" anchorCtr="0">
            <a:noAutofit/>
          </a:bodyPr>
          <a:lstStyle>
            <a:lvl1pPr marL="291940" indent="-291940" algn="l" defTabSz="0" rtl="0" eaLnBrk="0" fontAlgn="base" hangingPunct="0">
              <a:lnSpc>
                <a:spcPct val="100000"/>
              </a:lnSpc>
              <a:spcBef>
                <a:spcPct val="20000"/>
              </a:spcBef>
              <a:spcAft>
                <a:spcPct val="0"/>
              </a:spcAft>
              <a:buClr>
                <a:srgbClr val="0BD0D9"/>
              </a:buClr>
              <a:buSzPct val="95000"/>
              <a:buFont typeface="Wingdings 2" charset="2"/>
              <a:buChar char=""/>
              <a:defRPr kumimoji="0" lang="zh-CN" altLang="en-US" sz="2764" b="0" i="0" u="none">
                <a:solidFill>
                  <a:schemeClr val="tx1"/>
                </a:solidFill>
                <a:latin typeface="Constantia" charset="0"/>
                <a:ea typeface="宋体" charset="-122"/>
                <a:sym typeface="Constantia" charset="0"/>
              </a:defRPr>
            </a:lvl1pPr>
            <a:lvl2pPr marL="680067" indent="-261564" algn="l" defTabSz="0" rtl="0" eaLnBrk="0" fontAlgn="base" hangingPunct="0">
              <a:lnSpc>
                <a:spcPct val="100000"/>
              </a:lnSpc>
              <a:spcBef>
                <a:spcPct val="20000"/>
              </a:spcBef>
              <a:spcAft>
                <a:spcPct val="0"/>
              </a:spcAft>
              <a:buClr>
                <a:schemeClr val="accent1"/>
              </a:buClr>
              <a:buSzPct val="85000"/>
              <a:buFont typeface="Wingdings 2" charset="2"/>
              <a:buChar char=""/>
              <a:defRPr kumimoji="0" lang="zh-CN" altLang="en-US" sz="2551" b="0" i="0" u="none">
                <a:solidFill>
                  <a:schemeClr val="tx1"/>
                </a:solidFill>
                <a:latin typeface="Constantia" charset="0"/>
                <a:ea typeface="宋体" charset="-122"/>
                <a:sym typeface="Constantia" charset="0"/>
              </a:defRPr>
            </a:lvl2pPr>
            <a:lvl3pPr marL="972007" indent="-261564" algn="l" defTabSz="0" rtl="0" eaLnBrk="0" fontAlgn="base" hangingPunct="0">
              <a:lnSpc>
                <a:spcPct val="100000"/>
              </a:lnSpc>
              <a:spcBef>
                <a:spcPct val="20000"/>
              </a:spcBef>
              <a:spcAft>
                <a:spcPct val="0"/>
              </a:spcAft>
              <a:buClr>
                <a:schemeClr val="accent2"/>
              </a:buClr>
              <a:buSzPct val="70000"/>
              <a:buFont typeface="Wingdings 2" charset="2"/>
              <a:buChar char=""/>
              <a:defRPr kumimoji="0" lang="zh-CN" altLang="en-US" sz="2232" b="0" i="0" u="none">
                <a:solidFill>
                  <a:schemeClr val="tx1"/>
                </a:solidFill>
                <a:latin typeface="Constantia" charset="0"/>
                <a:ea typeface="宋体" charset="-122"/>
                <a:sym typeface="Constantia" charset="0"/>
              </a:defRPr>
            </a:lvl3pPr>
            <a:lvl4pPr marL="1263947" indent="-222752" algn="l" defTabSz="0" rtl="0" eaLnBrk="0" fontAlgn="base" hangingPunct="0">
              <a:lnSpc>
                <a:spcPct val="100000"/>
              </a:lnSpc>
              <a:spcBef>
                <a:spcPct val="20000"/>
              </a:spcBef>
              <a:spcAft>
                <a:spcPct val="0"/>
              </a:spcAft>
              <a:buClr>
                <a:srgbClr val="0BD0D9"/>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4pPr>
            <a:lvl5pPr marL="1555886" indent="-222752" algn="l" defTabSz="0" rtl="0" eaLnBrk="0" fontAlgn="base" hangingPunct="0">
              <a:lnSpc>
                <a:spcPct val="100000"/>
              </a:lnSpc>
              <a:spcBef>
                <a:spcPct val="20000"/>
              </a:spcBef>
              <a:spcAft>
                <a:spcPct val="0"/>
              </a:spcAft>
              <a:buClr>
                <a:srgbClr val="10CF9B"/>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5pPr>
          </a:lstStyle>
          <a:p>
            <a:pPr lvl="0" eaLnBrk="1" hangingPunct="1">
              <a:lnSpc>
                <a:spcPct val="90000"/>
              </a:lnSpc>
              <a:buFont typeface="Arial" pitchFamily="34" charset="0"/>
              <a:buChar char="•"/>
            </a:pPr>
            <a:r>
              <a:rPr sz="3102" u="none">
                <a:solidFill>
                  <a:srgbClr val="002195"/>
                </a:solidFill>
                <a:latin typeface="楷体" charset="-122"/>
                <a:ea typeface="楷体" charset="-122"/>
                <a:sym typeface="楷体_GB2312" charset="-122"/>
              </a:rPr>
              <a:t>补液</a:t>
            </a:r>
            <a:endParaRPr sz="3402" u="none">
              <a:solidFill>
                <a:srgbClr val="002060"/>
              </a:solidFill>
              <a:latin typeface="楷体" charset="-122"/>
              <a:ea typeface="楷体" charset="-122"/>
              <a:sym typeface="楷体_GB2312" charset="-122"/>
            </a:endParaRPr>
          </a:p>
          <a:p>
            <a:pPr lvl="0" eaLnBrk="1" hangingPunct="1">
              <a:lnSpc>
                <a:spcPct val="90000"/>
              </a:lnSpc>
              <a:buFont typeface="Arial" pitchFamily="34" charset="0"/>
              <a:buChar char="•"/>
            </a:pPr>
            <a:r>
              <a:rPr sz="3202" u="none">
                <a:solidFill>
                  <a:srgbClr val="002195"/>
                </a:solidFill>
                <a:latin typeface="楷体" charset="-122"/>
                <a:ea typeface="楷体" charset="-122"/>
                <a:sym typeface="楷体_GB2312" charset="-122"/>
              </a:rPr>
              <a:t>小剂量胰岛素控制血糖</a:t>
            </a:r>
            <a:endParaRPr sz="3402" u="none">
              <a:solidFill>
                <a:srgbClr val="002060"/>
              </a:solidFill>
              <a:latin typeface="楷体" charset="-122"/>
              <a:ea typeface="楷体" charset="-122"/>
              <a:sym typeface="楷体_GB2312" charset="-122"/>
            </a:endParaRPr>
          </a:p>
          <a:p>
            <a:pPr lvl="0" eaLnBrk="1" hangingPunct="1">
              <a:lnSpc>
                <a:spcPct val="90000"/>
              </a:lnSpc>
              <a:buFont typeface="Arial" pitchFamily="34" charset="0"/>
              <a:buChar char="•"/>
            </a:pPr>
            <a:r>
              <a:rPr sz="3002" u="none">
                <a:solidFill>
                  <a:srgbClr val="002195"/>
                </a:solidFill>
                <a:latin typeface="楷体" charset="-122"/>
                <a:ea typeface="楷体" charset="-122"/>
                <a:sym typeface="楷体_GB2312" charset="-122"/>
              </a:rPr>
              <a:t>纠正电解质紊乱</a:t>
            </a:r>
            <a:endParaRPr sz="3402" u="none">
              <a:solidFill>
                <a:srgbClr val="002060"/>
              </a:solidFill>
              <a:latin typeface="楷体" charset="-122"/>
              <a:ea typeface="楷体" charset="-122"/>
              <a:sym typeface="楷体_GB2312" charset="-122"/>
            </a:endParaRPr>
          </a:p>
          <a:p>
            <a:pPr lvl="0" eaLnBrk="1" hangingPunct="1">
              <a:lnSpc>
                <a:spcPct val="90000"/>
              </a:lnSpc>
              <a:buFont typeface="Arial" pitchFamily="34" charset="0"/>
              <a:buChar char="•"/>
            </a:pPr>
            <a:r>
              <a:rPr sz="3002" u="none">
                <a:solidFill>
                  <a:srgbClr val="002195"/>
                </a:solidFill>
                <a:latin typeface="楷体" charset="-122"/>
                <a:ea typeface="楷体" charset="-122"/>
                <a:sym typeface="楷体_GB2312" charset="-122"/>
              </a:rPr>
              <a:t>纠正酸中毒</a:t>
            </a:r>
            <a:endParaRPr sz="3402" u="none">
              <a:solidFill>
                <a:srgbClr val="002060"/>
              </a:solidFill>
              <a:latin typeface="楷体" charset="-122"/>
              <a:ea typeface="楷体" charset="-122"/>
              <a:sym typeface="楷体_GB2312" charset="-122"/>
            </a:endParaRPr>
          </a:p>
          <a:p>
            <a:pPr lvl="0" eaLnBrk="1" hangingPunct="1">
              <a:lnSpc>
                <a:spcPct val="90000"/>
              </a:lnSpc>
              <a:buFont typeface="Arial" pitchFamily="34" charset="0"/>
              <a:buChar char="•"/>
            </a:pPr>
            <a:r>
              <a:rPr sz="3002" u="none">
                <a:solidFill>
                  <a:srgbClr val="002195"/>
                </a:solidFill>
                <a:latin typeface="楷体" charset="-122"/>
                <a:ea typeface="楷体" charset="-122"/>
                <a:sym typeface="楷体_GB2312" charset="-122"/>
              </a:rPr>
              <a:t>祛除诱因、防治并发症</a:t>
            </a:r>
            <a:endParaRPr sz="3402" u="none">
              <a:solidFill>
                <a:srgbClr val="002060"/>
              </a:solidFill>
              <a:latin typeface="楷体" charset="-122"/>
              <a:ea typeface="楷体" charset="-122"/>
              <a:sym typeface="楷体_GB2312" charset="-122"/>
            </a:endParaRPr>
          </a:p>
          <a:p>
            <a:pPr lvl="0" eaLnBrk="1" hangingPunct="1">
              <a:lnSpc>
                <a:spcPct val="90000"/>
              </a:lnSpc>
              <a:buFont typeface="Arial" pitchFamily="34" charset="0"/>
              <a:buChar char="•"/>
            </a:pPr>
            <a:r>
              <a:rPr sz="3302" u="none">
                <a:solidFill>
                  <a:srgbClr val="002195"/>
                </a:solidFill>
                <a:latin typeface="楷体" charset="-122"/>
                <a:ea typeface="楷体" charset="-122"/>
                <a:sym typeface="楷体_GB2312" charset="-122"/>
              </a:rPr>
              <a:t>一级护理</a:t>
            </a:r>
            <a:endParaRPr sz="3402" u="none">
              <a:solidFill>
                <a:srgbClr val="002060"/>
              </a:solidFill>
              <a:latin typeface="楷体" charset="-122"/>
              <a:ea typeface="楷体" charset="-122"/>
              <a:sym typeface="楷体_GB2312" charset="-122"/>
            </a:endParaRPr>
          </a:p>
        </p:txBody>
      </p:sp>
      <p:sp>
        <p:nvSpPr>
          <p:cNvPr id="2081" name="矩形 2080"/>
          <p:cNvSpPr/>
          <p:nvPr/>
        </p:nvSpPr>
        <p:spPr>
          <a:xfrm flipH="1">
            <a:off x="9888823" y="7458805"/>
            <a:ext cx="0" cy="0"/>
          </a:xfrm>
          <a:prstGeom prst="rect">
            <a:avLst/>
          </a:prstGeom>
          <a:noFill/>
          <a:ln cap="flat">
            <a:noFill/>
            <a:prstDash val="solid"/>
            <a:miter lim="800000"/>
            <a:headEnd type="none" w="med" len="med"/>
            <a:tailEnd type="none" w="med" len="med"/>
          </a:ln>
        </p:spPr>
        <p:txBody>
          <a:bodyPr wrap="square" anchor="ctr" anchorCtr="0"/>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ts val="147"/>
              </a:lnSpc>
              <a:spcBef>
                <a:spcPct val="0"/>
              </a:spcBef>
              <a:spcAft>
                <a:spcPct val="0"/>
              </a:spcAft>
              <a:buClr>
                <a:srgbClr val="000000"/>
              </a:buClr>
              <a:buSzTx/>
              <a:buFontTx/>
              <a:buNone/>
            </a:pPr>
            <a:r>
              <a:rPr sz="100" u="none">
                <a:solidFill>
                  <a:srgbClr val="000135"/>
                </a:solidFill>
                <a:latin typeface="Arial" pitchFamily="34" charset="0"/>
                <a:sym typeface="Arial" pitchFamily="34" charset="0"/>
              </a:rPr>
              <a:t>感瞒喘账念阵洛赫师剿伎畔扭帧未济毯萝座柏靠适沧霍艺垣教铬贮卡氟私糖尿病症酸中毒-教学查房糖尿病症酸中毒-教学查房</a:t>
            </a:r>
            <a:endParaRPr sz="106" u="none">
              <a:solidFill>
                <a:srgbClr val="000000"/>
              </a:solidFill>
              <a:latin typeface="Arial" pitchFamily="34" charset="0"/>
              <a:sym typeface="Arial" pitchFamily="34" charset="0"/>
            </a:endParaRPr>
          </a:p>
        </p:txBody>
      </p:sp>
      <p:sp>
        <p:nvSpPr>
          <p:cNvPr id="2082" name="New shape"/>
          <p:cNvSpPr/>
          <p:nvPr/>
        </p:nvSpPr>
        <p:spPr>
          <a:xfrm>
            <a:off x="0" y="7036054"/>
            <a:ext cx="972007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第七页，共二十九页。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4" name="Rectangle 2"/>
          <p:cNvSpPr>
            <a:spLocks noGrp="1"/>
          </p:cNvSpPr>
          <p:nvPr>
            <p:ph type="title" idx="4294967295"/>
          </p:nvPr>
        </p:nvSpPr>
        <p:spPr>
          <a:xfrm>
            <a:off x="486004" y="378003"/>
            <a:ext cx="8748064" cy="1215009"/>
          </a:xfrm>
          <a:prstGeom prst="rect">
            <a:avLst/>
          </a:prstGeom>
          <a:noFill/>
          <a:ln cap="flat">
            <a:noFill/>
            <a:prstDash val="solid"/>
            <a:miter lim="800000"/>
            <a:headEnd type="none" w="med" len="med"/>
            <a:tailEnd type="none" w="med" len="med"/>
          </a:ln>
        </p:spPr>
        <p:txBody>
          <a:bodyPr vert="horz" wrap="square" lIns="0" tIns="48600" rIns="0" bIns="0" anchor="b" anchorCtr="0">
            <a:noAutofit/>
          </a:bodyPr>
          <a:lstStyle>
            <a:lvl1pPr marL="0" indent="0" algn="l" defTabSz="972007" rtl="0" eaLnBrk="0" fontAlgn="base" hangingPunct="0">
              <a:lnSpc>
                <a:spcPct val="100000"/>
              </a:lnSpc>
              <a:spcBef>
                <a:spcPct val="0"/>
              </a:spcBef>
              <a:spcAft>
                <a:spcPct val="0"/>
              </a:spcAft>
              <a:buClrTx/>
              <a:buSzTx/>
              <a:buFontTx/>
              <a:buNone/>
              <a:defRPr kumimoji="0" lang="zh-CN" altLang="en-US" sz="5315" b="0" i="0" u="none">
                <a:solidFill>
                  <a:schemeClr val="tx2"/>
                </a:solidFill>
                <a:latin typeface="Calibri"/>
                <a:ea typeface="隶书" charset="-122"/>
                <a:sym typeface="Calibri"/>
              </a:defRPr>
            </a:lvl1pPr>
          </a:lstStyle>
          <a:p>
            <a:pPr lvl="0">
              <a:buClrTx/>
              <a:buFontTx/>
              <a:buNone/>
            </a:pPr>
            <a:r>
              <a:rPr sz="3727" u="none">
                <a:solidFill>
                  <a:srgbClr val="000135"/>
                </a:solidFill>
              </a:rPr>
              <a:t>该患者目前存在问题及进一步治疗方案</a:t>
            </a:r>
            <a:endParaRPr sz="3827" u="none"/>
          </a:p>
        </p:txBody>
      </p:sp>
      <p:sp>
        <p:nvSpPr>
          <p:cNvPr id="2085" name="Rectangle 3"/>
          <p:cNvSpPr>
            <a:spLocks noGrp="1"/>
          </p:cNvSpPr>
          <p:nvPr>
            <p:ph type="body" sz="half" idx="4294967295"/>
          </p:nvPr>
        </p:nvSpPr>
        <p:spPr>
          <a:xfrm>
            <a:off x="627755" y="1685826"/>
            <a:ext cx="8754814" cy="1068195"/>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291940" indent="-291940" algn="l" defTabSz="0" rtl="0" eaLnBrk="0" fontAlgn="base" hangingPunct="0">
              <a:lnSpc>
                <a:spcPct val="100000"/>
              </a:lnSpc>
              <a:spcBef>
                <a:spcPct val="20000"/>
              </a:spcBef>
              <a:spcAft>
                <a:spcPct val="0"/>
              </a:spcAft>
              <a:buClr>
                <a:srgbClr val="0BD0D9"/>
              </a:buClr>
              <a:buSzPct val="95000"/>
              <a:buFont typeface="Wingdings 2" charset="2"/>
              <a:buChar char=""/>
              <a:defRPr kumimoji="0" lang="zh-CN" altLang="en-US" sz="2339" b="0" i="0" u="none">
                <a:solidFill>
                  <a:schemeClr val="tx1"/>
                </a:solidFill>
                <a:latin typeface="Constantia" charset="0"/>
                <a:ea typeface="宋体" charset="-122"/>
                <a:sym typeface="Constantia" charset="0"/>
              </a:defRPr>
            </a:lvl1pPr>
            <a:lvl2pPr marL="680067" indent="-261564" algn="l" defTabSz="0" rtl="0" eaLnBrk="0" fontAlgn="base" hangingPunct="0">
              <a:lnSpc>
                <a:spcPct val="100000"/>
              </a:lnSpc>
              <a:spcBef>
                <a:spcPct val="20000"/>
              </a:spcBef>
              <a:spcAft>
                <a:spcPct val="0"/>
              </a:spcAft>
              <a:buClr>
                <a:schemeClr val="accent1"/>
              </a:buClr>
              <a:buSzPct val="85000"/>
              <a:buFont typeface="Wingdings 2" charset="2"/>
              <a:buChar char=""/>
              <a:defRPr kumimoji="0" lang="zh-CN" altLang="en-US" sz="2126" b="0" i="0" u="none">
                <a:solidFill>
                  <a:schemeClr val="tx1"/>
                </a:solidFill>
                <a:latin typeface="Constantia" charset="0"/>
                <a:ea typeface="宋体" charset="-122"/>
                <a:sym typeface="Constantia" charset="0"/>
              </a:defRPr>
            </a:lvl2pPr>
            <a:lvl3pPr marL="972007" indent="-261564" algn="l" defTabSz="0" rtl="0" eaLnBrk="0" fontAlgn="base" hangingPunct="0">
              <a:lnSpc>
                <a:spcPct val="100000"/>
              </a:lnSpc>
              <a:spcBef>
                <a:spcPct val="20000"/>
              </a:spcBef>
              <a:spcAft>
                <a:spcPct val="0"/>
              </a:spcAft>
              <a:buClr>
                <a:schemeClr val="accent2"/>
              </a:buClr>
              <a:buSzPct val="70000"/>
              <a:buFont typeface="Wingdings 2" charset="2"/>
              <a:buChar char=""/>
              <a:defRPr kumimoji="0" lang="zh-CN" altLang="en-US" sz="2020" b="0" i="0" u="none">
                <a:solidFill>
                  <a:schemeClr val="tx1"/>
                </a:solidFill>
                <a:latin typeface="Constantia" charset="0"/>
                <a:ea typeface="宋体" charset="-122"/>
                <a:sym typeface="Constantia" charset="0"/>
              </a:defRPr>
            </a:lvl3pPr>
            <a:lvl4pPr marL="1263947" indent="-222752" algn="l" defTabSz="0" rtl="0" eaLnBrk="0" fontAlgn="base" hangingPunct="0">
              <a:lnSpc>
                <a:spcPct val="100000"/>
              </a:lnSpc>
              <a:spcBef>
                <a:spcPct val="20000"/>
              </a:spcBef>
              <a:spcAft>
                <a:spcPct val="0"/>
              </a:spcAft>
              <a:buClr>
                <a:srgbClr val="0BD0D9"/>
              </a:buClr>
              <a:buSzPct val="65000"/>
              <a:buFont typeface="Wingdings 2" charset="2"/>
              <a:buChar char=""/>
              <a:defRPr kumimoji="0" lang="zh-CN" altLang="en-US" sz="1913" b="0" i="0" u="none">
                <a:solidFill>
                  <a:schemeClr val="tx1"/>
                </a:solidFill>
                <a:latin typeface="Constantia" charset="0"/>
                <a:ea typeface="宋体" charset="-122"/>
                <a:sym typeface="Constantia" charset="0"/>
              </a:defRPr>
            </a:lvl4pPr>
            <a:lvl5pPr marL="1555886" indent="-222752" algn="l" defTabSz="0" rtl="0" eaLnBrk="0" fontAlgn="base" hangingPunct="0">
              <a:lnSpc>
                <a:spcPct val="100000"/>
              </a:lnSpc>
              <a:spcBef>
                <a:spcPct val="20000"/>
              </a:spcBef>
              <a:spcAft>
                <a:spcPct val="0"/>
              </a:spcAft>
              <a:buClr>
                <a:srgbClr val="10CF9B"/>
              </a:buClr>
              <a:buSzPct val="65000"/>
              <a:buFont typeface="Wingdings 2" charset="2"/>
              <a:buChar char=""/>
              <a:defRPr kumimoji="0" lang="zh-CN" altLang="en-US" sz="1913" b="0" i="0" u="none">
                <a:solidFill>
                  <a:schemeClr val="tx1"/>
                </a:solidFill>
                <a:latin typeface="Constantia" charset="0"/>
                <a:ea typeface="宋体" charset="-122"/>
                <a:sym typeface="Constantia" charset="0"/>
              </a:defRPr>
            </a:lvl5pPr>
          </a:lstStyle>
          <a:p>
            <a:pPr lvl="0">
              <a:buFont typeface="Arial" pitchFamily="34" charset="0"/>
              <a:buNone/>
            </a:pPr>
            <a:r>
              <a:rPr sz="2576" u="none">
                <a:solidFill>
                  <a:srgbClr val="002195"/>
                </a:solidFill>
                <a:latin typeface="楷体" charset="-122"/>
                <a:ea typeface="楷体" charset="-122"/>
                <a:sym typeface="楷体_GB2312" charset="-122"/>
              </a:rPr>
              <a:t>1型和2型糖尿病鉴别要点：</a:t>
            </a:r>
            <a:endParaRPr sz="2976" u="none">
              <a:solidFill>
                <a:srgbClr val="002060"/>
              </a:solidFill>
              <a:latin typeface="楷体" charset="-122"/>
              <a:ea typeface="楷体" charset="-122"/>
              <a:sym typeface="楷体_GB2312" charset="-122"/>
            </a:endParaRPr>
          </a:p>
          <a:p>
            <a:pPr lvl="0">
              <a:buFont typeface="Arial" pitchFamily="34" charset="0"/>
              <a:buNone/>
            </a:pPr>
            <a:endParaRPr sz="2976" u="none">
              <a:solidFill>
                <a:srgbClr val="002060"/>
              </a:solidFill>
              <a:latin typeface="楷体" charset="-122"/>
              <a:ea typeface="楷体" charset="-122"/>
              <a:sym typeface="楷体_GB2312" charset="-122"/>
            </a:endParaRPr>
          </a:p>
        </p:txBody>
      </p:sp>
      <p:graphicFrame>
        <p:nvGraphicFramePr>
          <p:cNvPr id="2086" name="Group 4"/>
          <p:cNvGraphicFramePr>
            <a:graphicFrameLocks noGrp="1"/>
          </p:cNvGraphicFramePr>
          <p:nvPr/>
        </p:nvGraphicFramePr>
        <p:xfrm>
          <a:off x="627755" y="2308517"/>
          <a:ext cx="8606313" cy="3472903"/>
        </p:xfrm>
        <a:graphic>
          <a:graphicData uri="http://schemas.openxmlformats.org/drawingml/2006/table">
            <a:tbl>
              <a:tblPr/>
              <a:tblGrid>
                <a:gridCol w="2868771"/>
                <a:gridCol w="2700020"/>
                <a:gridCol w="3037522"/>
              </a:tblGrid>
              <a:tr h="550129">
                <a:tc>
                  <a:txBody>
                    <a:bodyPr vert="horz" wrap="square"/>
                    <a:lstStyle>
                      <a:defPPr>
                        <a:defRPr lang="zh-CN"/>
                      </a:defPPr>
                      <a:lvl1pPr marL="0"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1pPr>
                      <a:lvl2pPr marL="48600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2pPr>
                      <a:lvl3pPr marL="972007"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3pPr>
                      <a:lvl4pPr marL="1458011"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4pPr>
                      <a:lvl5pPr marL="194401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5pPr>
                    </a:lstStyle>
                    <a:p>
                      <a:pPr marL="0" lvl="0" indent="0" defTabSz="0">
                        <a:spcBef>
                          <a:spcPct val="20000"/>
                        </a:spcBef>
                        <a:buClr>
                          <a:srgbClr val="0BD0D9"/>
                        </a:buClr>
                        <a:buSzPct val="95000"/>
                        <a:buFont typeface="Wingdings 2" charset="2"/>
                        <a:buNone/>
                      </a:pPr>
                      <a:endParaRPr sz="2200" b="0" u="none">
                        <a:solidFill>
                          <a:srgbClr val="FFFFFF"/>
                        </a:solidFill>
                        <a:latin typeface="Times New Roman" charset="0"/>
                        <a:ea typeface="楷体" charset="-122"/>
                        <a:sym typeface="Constantia" charset="0"/>
                      </a:endParaRPr>
                    </a:p>
                  </a:txBody>
                  <a:tcPr marL="97201" marR="97201" marT="48600" marB="48600" anchor="ctr">
                    <a:lnL>
                      <a:solidFill>
                        <a:schemeClr val="tx1"/>
                      </a:solidFill>
                      <a:miter lim="800000"/>
                    </a:lnL>
                    <a:lnR>
                      <a:solidFill>
                        <a:schemeClr val="tx1"/>
                      </a:solidFill>
                      <a:miter lim="800000"/>
                    </a:lnR>
                    <a:lnT>
                      <a:solidFill>
                        <a:schemeClr val="tx1"/>
                      </a:solidFill>
                      <a:miter lim="800000"/>
                    </a:lnT>
                    <a:lnB>
                      <a:solidFill>
                        <a:schemeClr val="tx1"/>
                      </a:solidFill>
                      <a:miter lim="800000"/>
                    </a:lnB>
                    <a:solidFill>
                      <a:schemeClr val="bg2"/>
                    </a:solidFill>
                  </a:tcPr>
                </a:tc>
                <a:tc>
                  <a:txBody>
                    <a:bodyPr vert="horz" wrap="square"/>
                    <a:lstStyle>
                      <a:defPPr>
                        <a:defRPr lang="zh-CN"/>
                      </a:defPPr>
                      <a:lvl1pPr marL="0"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1pPr>
                      <a:lvl2pPr marL="48600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2pPr>
                      <a:lvl3pPr marL="972007"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3pPr>
                      <a:lvl4pPr marL="1458011"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4pPr>
                      <a:lvl5pPr marL="194401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5pPr>
                    </a:lstStyle>
                    <a:p>
                      <a:pPr marL="0" lvl="0" indent="0" defTabSz="0">
                        <a:spcBef>
                          <a:spcPct val="20000"/>
                        </a:spcBef>
                        <a:buClr>
                          <a:srgbClr val="0BD0D9"/>
                        </a:buClr>
                        <a:buSzPct val="95000"/>
                        <a:buFont typeface="Wingdings 2" charset="2"/>
                        <a:buNone/>
                      </a:pPr>
                      <a:r>
                        <a:rPr sz="1701" u="none">
                          <a:solidFill>
                            <a:schemeClr val="tx2"/>
                          </a:solidFill>
                          <a:latin typeface="Times New Roman" charset="0"/>
                          <a:ea typeface="楷体" charset="-122"/>
                          <a:sym typeface="Constantia" charset="0"/>
                        </a:rPr>
                        <a:t>1型糖尿病</a:t>
                      </a:r>
                      <a:endParaRPr sz="1600" u="none">
                        <a:solidFill>
                          <a:schemeClr val="tx2"/>
                        </a:solidFill>
                        <a:latin typeface="Times New Roman" charset="0"/>
                        <a:ea typeface="楷体" charset="-122"/>
                        <a:sym typeface="Constantia" charset="0"/>
                      </a:endParaRPr>
                    </a:p>
                  </a:txBody>
                  <a:tcPr marL="97201" marR="97201" marT="48600" marB="48600" anchor="ctr">
                    <a:lnL>
                      <a:solidFill>
                        <a:schemeClr val="tx1"/>
                      </a:solidFill>
                      <a:miter lim="800000"/>
                    </a:lnL>
                    <a:lnR>
                      <a:solidFill>
                        <a:schemeClr val="tx1"/>
                      </a:solidFill>
                      <a:miter lim="800000"/>
                    </a:lnR>
                    <a:lnT>
                      <a:solidFill>
                        <a:schemeClr val="tx1"/>
                      </a:solidFill>
                      <a:miter lim="800000"/>
                    </a:lnT>
                    <a:lnB>
                      <a:solidFill>
                        <a:schemeClr val="tx1"/>
                      </a:solidFill>
                      <a:miter lim="800000"/>
                    </a:lnB>
                    <a:solidFill>
                      <a:schemeClr val="bg2"/>
                    </a:solidFill>
                  </a:tcPr>
                </a:tc>
                <a:tc>
                  <a:txBody>
                    <a:bodyPr vert="horz" wrap="square"/>
                    <a:lstStyle>
                      <a:defPPr>
                        <a:defRPr lang="zh-CN"/>
                      </a:defPPr>
                      <a:lvl1pPr marL="0"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1pPr>
                      <a:lvl2pPr marL="48600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2pPr>
                      <a:lvl3pPr marL="972007"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3pPr>
                      <a:lvl4pPr marL="1458011"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4pPr>
                      <a:lvl5pPr marL="194401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5pPr>
                    </a:lstStyle>
                    <a:p>
                      <a:pPr marL="0" lvl="0" indent="0" defTabSz="0">
                        <a:spcBef>
                          <a:spcPct val="20000"/>
                        </a:spcBef>
                        <a:buClr>
                          <a:srgbClr val="0BD0D9"/>
                        </a:buClr>
                        <a:buSzPct val="95000"/>
                        <a:buFont typeface="Wingdings 2" charset="2"/>
                        <a:buNone/>
                      </a:pPr>
                      <a:r>
                        <a:rPr sz="1701" u="none">
                          <a:solidFill>
                            <a:schemeClr val="tx2"/>
                          </a:solidFill>
                          <a:latin typeface="Times New Roman" charset="0"/>
                          <a:ea typeface="楷体" charset="-122"/>
                          <a:sym typeface="Constantia" charset="0"/>
                        </a:rPr>
                        <a:t>2型糖尿病</a:t>
                      </a:r>
                      <a:endParaRPr sz="1600" u="none">
                        <a:solidFill>
                          <a:schemeClr val="tx2"/>
                        </a:solidFill>
                        <a:latin typeface="Times New Roman" charset="0"/>
                        <a:ea typeface="楷体" charset="-122"/>
                        <a:sym typeface="Constantia" charset="0"/>
                      </a:endParaRPr>
                    </a:p>
                  </a:txBody>
                  <a:tcPr marL="97201" marR="97201" marT="48600" marB="48600" anchor="ctr">
                    <a:lnL>
                      <a:solidFill>
                        <a:schemeClr val="tx1"/>
                      </a:solidFill>
                      <a:miter lim="800000"/>
                    </a:lnL>
                    <a:lnR>
                      <a:solidFill>
                        <a:schemeClr val="tx1"/>
                      </a:solidFill>
                      <a:miter lim="800000"/>
                    </a:lnR>
                    <a:lnT>
                      <a:solidFill>
                        <a:schemeClr val="tx1"/>
                      </a:solidFill>
                      <a:miter lim="800000"/>
                    </a:lnT>
                    <a:lnB>
                      <a:solidFill>
                        <a:schemeClr val="tx1"/>
                      </a:solidFill>
                      <a:miter lim="800000"/>
                    </a:lnB>
                    <a:solidFill>
                      <a:schemeClr val="bg2"/>
                    </a:solidFill>
                  </a:tcPr>
                </a:tc>
              </a:tr>
              <a:tr h="524816">
                <a:tc>
                  <a:txBody>
                    <a:bodyPr vert="horz" wrap="square"/>
                    <a:lstStyle>
                      <a:defPPr>
                        <a:defRPr lang="zh-CN"/>
                      </a:defPPr>
                      <a:lvl1pPr marL="0"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1pPr>
                      <a:lvl2pPr marL="48600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2pPr>
                      <a:lvl3pPr marL="972007"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3pPr>
                      <a:lvl4pPr marL="1458011"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4pPr>
                      <a:lvl5pPr marL="194401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5pPr>
                    </a:lstStyle>
                    <a:p>
                      <a:pPr marL="0" lvl="0" indent="0" defTabSz="0">
                        <a:spcBef>
                          <a:spcPct val="20000"/>
                        </a:spcBef>
                        <a:buClr>
                          <a:srgbClr val="0BD0D9"/>
                        </a:buClr>
                        <a:buSzPct val="95000"/>
                        <a:buFont typeface="Wingdings 2" charset="2"/>
                        <a:buNone/>
                      </a:pPr>
                      <a:r>
                        <a:rPr sz="1701" u="none">
                          <a:solidFill>
                            <a:schemeClr val="tx2"/>
                          </a:solidFill>
                          <a:latin typeface="Times New Roman" charset="0"/>
                          <a:ea typeface="楷体" charset="-122"/>
                          <a:sym typeface="Constantia" charset="0"/>
                        </a:rPr>
                        <a:t>发病年龄</a:t>
                      </a:r>
                      <a:endParaRPr sz="1600" u="none">
                        <a:solidFill>
                          <a:schemeClr val="tx2"/>
                        </a:solidFill>
                        <a:latin typeface="Times New Roman" charset="0"/>
                        <a:ea typeface="楷体" charset="-122"/>
                        <a:sym typeface="Constantia" charset="0"/>
                      </a:endParaRPr>
                    </a:p>
                  </a:txBody>
                  <a:tcPr marL="97201" marR="97201" marT="48600" marB="48600" anchor="ctr">
                    <a:lnL>
                      <a:solidFill>
                        <a:schemeClr val="tx1"/>
                      </a:solidFill>
                      <a:miter lim="800000"/>
                    </a:lnL>
                    <a:lnR>
                      <a:solidFill>
                        <a:schemeClr val="tx1"/>
                      </a:solidFill>
                      <a:miter lim="800000"/>
                    </a:lnR>
                    <a:lnT>
                      <a:solidFill>
                        <a:schemeClr val="tx1"/>
                      </a:solidFill>
                      <a:miter lim="800000"/>
                    </a:lnT>
                    <a:lnB>
                      <a:solidFill>
                        <a:schemeClr val="tx1"/>
                      </a:solidFill>
                      <a:miter lim="800000"/>
                    </a:lnB>
                    <a:solidFill>
                      <a:schemeClr val="bg2"/>
                    </a:solidFill>
                  </a:tcPr>
                </a:tc>
                <a:tc>
                  <a:txBody>
                    <a:bodyPr vert="horz" wrap="square"/>
                    <a:lstStyle>
                      <a:defPPr>
                        <a:defRPr lang="zh-CN"/>
                      </a:defPPr>
                      <a:lvl1pPr marL="0"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1pPr>
                      <a:lvl2pPr marL="48600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2pPr>
                      <a:lvl3pPr marL="972007"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3pPr>
                      <a:lvl4pPr marL="1458011"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4pPr>
                      <a:lvl5pPr marL="194401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5pPr>
                    </a:lstStyle>
                    <a:p>
                      <a:pPr marL="0" lvl="0" indent="0" algn="just" defTabSz="0">
                        <a:spcBef>
                          <a:spcPct val="20000"/>
                        </a:spcBef>
                        <a:buClr>
                          <a:srgbClr val="0BD0D9"/>
                        </a:buClr>
                        <a:buSzPct val="95000"/>
                        <a:buFont typeface="Wingdings 2" charset="2"/>
                        <a:buNone/>
                      </a:pPr>
                      <a:r>
                        <a:rPr sz="1701" u="none">
                          <a:solidFill>
                            <a:schemeClr val="tx2"/>
                          </a:solidFill>
                          <a:latin typeface="Times New Roman" charset="0"/>
                          <a:ea typeface="楷体" charset="-122"/>
                          <a:sym typeface="Constantia" charset="0"/>
                        </a:rPr>
                        <a:t>青年发病</a:t>
                      </a:r>
                      <a:endParaRPr sz="1600" u="none">
                        <a:solidFill>
                          <a:schemeClr val="tx2"/>
                        </a:solidFill>
                        <a:latin typeface="Times New Roman" charset="0"/>
                        <a:ea typeface="楷体" charset="-122"/>
                        <a:sym typeface="Constantia" charset="0"/>
                      </a:endParaRPr>
                    </a:p>
                  </a:txBody>
                  <a:tcPr marL="97201" marR="97201" marT="48600" marB="48600" anchor="ctr">
                    <a:lnL>
                      <a:solidFill>
                        <a:schemeClr val="tx1"/>
                      </a:solidFill>
                      <a:miter lim="800000"/>
                    </a:lnL>
                    <a:lnR>
                      <a:solidFill>
                        <a:schemeClr val="tx1"/>
                      </a:solidFill>
                      <a:miter lim="800000"/>
                    </a:lnR>
                    <a:lnT>
                      <a:solidFill>
                        <a:schemeClr val="tx1"/>
                      </a:solidFill>
                      <a:miter lim="800000"/>
                    </a:lnT>
                    <a:lnB>
                      <a:solidFill>
                        <a:schemeClr val="tx1"/>
                      </a:solidFill>
                      <a:miter lim="800000"/>
                    </a:lnB>
                    <a:solidFill>
                      <a:schemeClr val="bg2"/>
                    </a:solidFill>
                  </a:tcPr>
                </a:tc>
                <a:tc>
                  <a:txBody>
                    <a:bodyPr vert="horz" wrap="square"/>
                    <a:lstStyle>
                      <a:defPPr>
                        <a:defRPr lang="zh-CN"/>
                      </a:defPPr>
                      <a:lvl1pPr marL="0"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1pPr>
                      <a:lvl2pPr marL="48600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2pPr>
                      <a:lvl3pPr marL="972007"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3pPr>
                      <a:lvl4pPr marL="1458011"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4pPr>
                      <a:lvl5pPr marL="194401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5pPr>
                    </a:lstStyle>
                    <a:p>
                      <a:pPr marL="0" lvl="0" indent="0" algn="just" defTabSz="0">
                        <a:spcBef>
                          <a:spcPct val="20000"/>
                        </a:spcBef>
                        <a:buClr>
                          <a:srgbClr val="0BD0D9"/>
                        </a:buClr>
                        <a:buSzPct val="95000"/>
                        <a:buFont typeface="Wingdings 2" charset="2"/>
                        <a:buNone/>
                      </a:pPr>
                      <a:r>
                        <a:rPr sz="1701" u="none">
                          <a:solidFill>
                            <a:schemeClr val="tx2"/>
                          </a:solidFill>
                          <a:latin typeface="Times New Roman" charset="0"/>
                          <a:ea typeface="楷体" charset="-122"/>
                          <a:sym typeface="Constantia" charset="0"/>
                        </a:rPr>
                        <a:t>成年发病</a:t>
                      </a:r>
                      <a:endParaRPr sz="1600" u="none">
                        <a:solidFill>
                          <a:schemeClr val="tx2"/>
                        </a:solidFill>
                        <a:latin typeface="Times New Roman" charset="0"/>
                        <a:ea typeface="楷体" charset="-122"/>
                        <a:sym typeface="Constantia" charset="0"/>
                      </a:endParaRPr>
                    </a:p>
                  </a:txBody>
                  <a:tcPr marL="97201" marR="97201" marT="48600" marB="48600" anchor="ctr">
                    <a:lnL>
                      <a:solidFill>
                        <a:schemeClr val="tx1"/>
                      </a:solidFill>
                      <a:miter lim="800000"/>
                    </a:lnL>
                    <a:lnR>
                      <a:solidFill>
                        <a:schemeClr val="tx1"/>
                      </a:solidFill>
                      <a:miter lim="800000"/>
                    </a:lnR>
                    <a:lnT>
                      <a:solidFill>
                        <a:schemeClr val="tx1"/>
                      </a:solidFill>
                      <a:miter lim="800000"/>
                    </a:lnT>
                    <a:lnB>
                      <a:solidFill>
                        <a:schemeClr val="tx1"/>
                      </a:solidFill>
                      <a:miter lim="800000"/>
                    </a:lnB>
                    <a:solidFill>
                      <a:schemeClr val="bg2"/>
                    </a:solidFill>
                  </a:tcPr>
                </a:tc>
              </a:tr>
              <a:tr h="615943">
                <a:tc>
                  <a:txBody>
                    <a:bodyPr vert="horz" wrap="square"/>
                    <a:lstStyle>
                      <a:defPPr>
                        <a:defRPr lang="zh-CN"/>
                      </a:defPPr>
                      <a:lvl1pPr marL="0"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1pPr>
                      <a:lvl2pPr marL="48600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2pPr>
                      <a:lvl3pPr marL="972007"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3pPr>
                      <a:lvl4pPr marL="1458011"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4pPr>
                      <a:lvl5pPr marL="194401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5pPr>
                    </a:lstStyle>
                    <a:p>
                      <a:pPr marL="0" lvl="0" indent="0" defTabSz="0">
                        <a:spcBef>
                          <a:spcPct val="20000"/>
                        </a:spcBef>
                        <a:buClr>
                          <a:srgbClr val="0BD0D9"/>
                        </a:buClr>
                        <a:buSzPct val="95000"/>
                        <a:buFont typeface="Wingdings 2" charset="2"/>
                        <a:buNone/>
                      </a:pPr>
                      <a:r>
                        <a:rPr sz="1701" u="none">
                          <a:solidFill>
                            <a:schemeClr val="tx2"/>
                          </a:solidFill>
                          <a:latin typeface="Times New Roman" charset="0"/>
                          <a:ea typeface="楷体" charset="-122"/>
                          <a:sym typeface="Constantia" charset="0"/>
                        </a:rPr>
                        <a:t>“三多一少”症状</a:t>
                      </a:r>
                      <a:endParaRPr sz="1600" u="none">
                        <a:solidFill>
                          <a:schemeClr val="tx2"/>
                        </a:solidFill>
                        <a:latin typeface="Times New Roman" charset="0"/>
                        <a:ea typeface="楷体" charset="-122"/>
                        <a:sym typeface="Constantia" charset="0"/>
                      </a:endParaRPr>
                    </a:p>
                  </a:txBody>
                  <a:tcPr marL="97201" marR="97201" marT="48600" marB="48600" anchor="ctr">
                    <a:lnL>
                      <a:solidFill>
                        <a:schemeClr val="tx1"/>
                      </a:solidFill>
                      <a:miter lim="800000"/>
                    </a:lnL>
                    <a:lnR>
                      <a:solidFill>
                        <a:schemeClr val="tx1"/>
                      </a:solidFill>
                      <a:miter lim="800000"/>
                    </a:lnR>
                    <a:lnT>
                      <a:solidFill>
                        <a:schemeClr val="tx1"/>
                      </a:solidFill>
                      <a:miter lim="800000"/>
                    </a:lnT>
                    <a:lnB>
                      <a:solidFill>
                        <a:schemeClr val="tx1"/>
                      </a:solidFill>
                      <a:miter lim="800000"/>
                    </a:lnB>
                    <a:solidFill>
                      <a:schemeClr val="bg2"/>
                    </a:solidFill>
                  </a:tcPr>
                </a:tc>
                <a:tc>
                  <a:txBody>
                    <a:bodyPr vert="horz" wrap="square"/>
                    <a:lstStyle>
                      <a:defPPr>
                        <a:defRPr lang="zh-CN"/>
                      </a:defPPr>
                      <a:lvl1pPr marL="0"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1pPr>
                      <a:lvl2pPr marL="48600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2pPr>
                      <a:lvl3pPr marL="972007"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3pPr>
                      <a:lvl4pPr marL="1458011"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4pPr>
                      <a:lvl5pPr marL="194401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5pPr>
                    </a:lstStyle>
                    <a:p>
                      <a:pPr marL="0" lvl="0" indent="0" algn="just" defTabSz="0">
                        <a:spcBef>
                          <a:spcPct val="20000"/>
                        </a:spcBef>
                        <a:buClr>
                          <a:srgbClr val="0BD0D9"/>
                        </a:buClr>
                        <a:buSzPct val="95000"/>
                        <a:buFont typeface="Wingdings 2" charset="2"/>
                        <a:buNone/>
                      </a:pPr>
                      <a:r>
                        <a:rPr sz="1701" u="none">
                          <a:solidFill>
                            <a:schemeClr val="tx2"/>
                          </a:solidFill>
                          <a:latin typeface="Times New Roman" charset="0"/>
                          <a:ea typeface="楷体" charset="-122"/>
                          <a:sym typeface="Constantia" charset="0"/>
                        </a:rPr>
                        <a:t>明显、较重</a:t>
                      </a:r>
                      <a:endParaRPr sz="1600" u="none">
                        <a:solidFill>
                          <a:schemeClr val="tx2"/>
                        </a:solidFill>
                        <a:latin typeface="Times New Roman" charset="0"/>
                        <a:ea typeface="楷体" charset="-122"/>
                        <a:sym typeface="Constantia" charset="0"/>
                      </a:endParaRPr>
                    </a:p>
                  </a:txBody>
                  <a:tcPr marL="97201" marR="97201" marT="48600" marB="48600" anchor="ctr">
                    <a:lnL>
                      <a:solidFill>
                        <a:schemeClr val="tx1"/>
                      </a:solidFill>
                      <a:miter lim="800000"/>
                    </a:lnL>
                    <a:lnR>
                      <a:solidFill>
                        <a:schemeClr val="tx1"/>
                      </a:solidFill>
                      <a:miter lim="800000"/>
                    </a:lnR>
                    <a:lnT>
                      <a:solidFill>
                        <a:schemeClr val="tx1"/>
                      </a:solidFill>
                      <a:miter lim="800000"/>
                    </a:lnT>
                    <a:lnB>
                      <a:solidFill>
                        <a:schemeClr val="tx1"/>
                      </a:solidFill>
                      <a:miter lim="800000"/>
                    </a:lnB>
                    <a:solidFill>
                      <a:schemeClr val="bg2"/>
                    </a:solidFill>
                  </a:tcPr>
                </a:tc>
                <a:tc>
                  <a:txBody>
                    <a:bodyPr vert="horz" wrap="square"/>
                    <a:lstStyle>
                      <a:defPPr>
                        <a:defRPr lang="zh-CN"/>
                      </a:defPPr>
                      <a:lvl1pPr marL="0"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1pPr>
                      <a:lvl2pPr marL="48600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2pPr>
                      <a:lvl3pPr marL="972007"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3pPr>
                      <a:lvl4pPr marL="1458011"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4pPr>
                      <a:lvl5pPr marL="194401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5pPr>
                    </a:lstStyle>
                    <a:p>
                      <a:pPr marL="0" lvl="0" indent="0" algn="just" defTabSz="0">
                        <a:spcBef>
                          <a:spcPct val="20000"/>
                        </a:spcBef>
                        <a:buClr>
                          <a:srgbClr val="0BD0D9"/>
                        </a:buClr>
                        <a:buSzPct val="95000"/>
                        <a:buFont typeface="Wingdings 2" charset="2"/>
                        <a:buNone/>
                      </a:pPr>
                      <a:r>
                        <a:rPr sz="1701" u="none">
                          <a:solidFill>
                            <a:schemeClr val="tx2"/>
                          </a:solidFill>
                          <a:latin typeface="Times New Roman" charset="0"/>
                          <a:ea typeface="楷体" charset="-122"/>
                          <a:sym typeface="Constantia" charset="0"/>
                        </a:rPr>
                        <a:t>不明显，很多患者以糖尿病并发症就诊</a:t>
                      </a:r>
                      <a:endParaRPr sz="1600" u="none">
                        <a:solidFill>
                          <a:schemeClr val="tx2"/>
                        </a:solidFill>
                        <a:latin typeface="Times New Roman" charset="0"/>
                        <a:ea typeface="楷体" charset="-122"/>
                        <a:sym typeface="Constantia" charset="0"/>
                      </a:endParaRPr>
                    </a:p>
                  </a:txBody>
                  <a:tcPr marL="97201" marR="97201" marT="48600" marB="48600" anchor="ctr">
                    <a:lnL>
                      <a:solidFill>
                        <a:schemeClr val="tx1"/>
                      </a:solidFill>
                      <a:miter lim="800000"/>
                    </a:lnL>
                    <a:lnR>
                      <a:solidFill>
                        <a:schemeClr val="tx1"/>
                      </a:solidFill>
                      <a:miter lim="800000"/>
                    </a:lnR>
                    <a:lnT>
                      <a:solidFill>
                        <a:schemeClr val="tx1"/>
                      </a:solidFill>
                      <a:miter lim="800000"/>
                    </a:lnT>
                    <a:lnB>
                      <a:solidFill>
                        <a:schemeClr val="tx1"/>
                      </a:solidFill>
                      <a:miter lim="800000"/>
                    </a:lnB>
                    <a:solidFill>
                      <a:schemeClr val="bg2"/>
                    </a:solidFill>
                  </a:tcPr>
                </a:tc>
              </a:tr>
              <a:tr h="615943">
                <a:tc>
                  <a:txBody>
                    <a:bodyPr vert="horz" wrap="square"/>
                    <a:lstStyle>
                      <a:defPPr>
                        <a:defRPr lang="zh-CN"/>
                      </a:defPPr>
                      <a:lvl1pPr marL="0"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1pPr>
                      <a:lvl2pPr marL="48600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2pPr>
                      <a:lvl3pPr marL="972007"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3pPr>
                      <a:lvl4pPr marL="1458011"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4pPr>
                      <a:lvl5pPr marL="194401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5pPr>
                    </a:lstStyle>
                    <a:p>
                      <a:pPr marL="0" lvl="0" indent="0" defTabSz="0">
                        <a:spcBef>
                          <a:spcPct val="20000"/>
                        </a:spcBef>
                        <a:buClr>
                          <a:srgbClr val="0BD0D9"/>
                        </a:buClr>
                        <a:buSzPct val="95000"/>
                        <a:buFont typeface="Wingdings 2" charset="2"/>
                        <a:buNone/>
                      </a:pPr>
                      <a:r>
                        <a:rPr sz="1701" u="none">
                          <a:solidFill>
                            <a:schemeClr val="tx2"/>
                          </a:solidFill>
                          <a:latin typeface="Times New Roman" charset="0"/>
                          <a:ea typeface="楷体" charset="-122"/>
                          <a:sym typeface="Constantia" charset="0"/>
                        </a:rPr>
                        <a:t>酮症倾向</a:t>
                      </a:r>
                      <a:endParaRPr sz="1600" u="none">
                        <a:solidFill>
                          <a:schemeClr val="tx2"/>
                        </a:solidFill>
                        <a:latin typeface="Times New Roman" charset="0"/>
                        <a:ea typeface="楷体" charset="-122"/>
                        <a:sym typeface="Constantia" charset="0"/>
                      </a:endParaRPr>
                    </a:p>
                  </a:txBody>
                  <a:tcPr marL="97201" marR="97201" marT="48600" marB="48600" anchor="ctr">
                    <a:lnL>
                      <a:solidFill>
                        <a:schemeClr val="tx1"/>
                      </a:solidFill>
                      <a:miter lim="800000"/>
                    </a:lnL>
                    <a:lnR>
                      <a:solidFill>
                        <a:schemeClr val="tx1"/>
                      </a:solidFill>
                      <a:miter lim="800000"/>
                    </a:lnR>
                    <a:lnT>
                      <a:solidFill>
                        <a:schemeClr val="tx1"/>
                      </a:solidFill>
                      <a:miter lim="800000"/>
                    </a:lnT>
                    <a:lnB>
                      <a:solidFill>
                        <a:schemeClr val="tx1"/>
                      </a:solidFill>
                      <a:miter lim="800000"/>
                    </a:lnB>
                    <a:solidFill>
                      <a:schemeClr val="bg2"/>
                    </a:solidFill>
                  </a:tcPr>
                </a:tc>
                <a:tc>
                  <a:txBody>
                    <a:bodyPr vert="horz" wrap="square"/>
                    <a:lstStyle>
                      <a:defPPr>
                        <a:defRPr lang="zh-CN"/>
                      </a:defPPr>
                      <a:lvl1pPr marL="0"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1pPr>
                      <a:lvl2pPr marL="48600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2pPr>
                      <a:lvl3pPr marL="972007"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3pPr>
                      <a:lvl4pPr marL="1458011"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4pPr>
                      <a:lvl5pPr marL="194401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5pPr>
                    </a:lstStyle>
                    <a:p>
                      <a:pPr marL="0" lvl="0" indent="0" algn="just" defTabSz="0">
                        <a:spcBef>
                          <a:spcPct val="20000"/>
                        </a:spcBef>
                        <a:buClr>
                          <a:srgbClr val="0BD0D9"/>
                        </a:buClr>
                        <a:buSzPct val="95000"/>
                        <a:buFont typeface="Wingdings 2" charset="2"/>
                        <a:buNone/>
                      </a:pPr>
                      <a:r>
                        <a:rPr sz="1701" u="none">
                          <a:solidFill>
                            <a:schemeClr val="tx2"/>
                          </a:solidFill>
                          <a:latin typeface="Times New Roman" charset="0"/>
                          <a:ea typeface="楷体" charset="-122"/>
                          <a:sym typeface="Constantia" charset="0"/>
                        </a:rPr>
                        <a:t>需要胰岛素治疗，有发生酮症倾向</a:t>
                      </a:r>
                      <a:endParaRPr sz="1600" u="none">
                        <a:solidFill>
                          <a:schemeClr val="tx2"/>
                        </a:solidFill>
                        <a:latin typeface="Times New Roman" charset="0"/>
                        <a:ea typeface="楷体" charset="-122"/>
                        <a:sym typeface="Constantia" charset="0"/>
                      </a:endParaRPr>
                    </a:p>
                  </a:txBody>
                  <a:tcPr marL="97201" marR="97201" marT="48600" marB="48600" anchor="ctr">
                    <a:lnL>
                      <a:solidFill>
                        <a:schemeClr val="tx1"/>
                      </a:solidFill>
                      <a:miter lim="800000"/>
                    </a:lnL>
                    <a:lnR>
                      <a:solidFill>
                        <a:schemeClr val="tx1"/>
                      </a:solidFill>
                      <a:miter lim="800000"/>
                    </a:lnR>
                    <a:lnT>
                      <a:solidFill>
                        <a:schemeClr val="tx1"/>
                      </a:solidFill>
                      <a:miter lim="800000"/>
                    </a:lnT>
                    <a:lnB>
                      <a:solidFill>
                        <a:schemeClr val="tx1"/>
                      </a:solidFill>
                      <a:miter lim="800000"/>
                    </a:lnB>
                    <a:solidFill>
                      <a:schemeClr val="bg2"/>
                    </a:solidFill>
                  </a:tcPr>
                </a:tc>
                <a:tc>
                  <a:txBody>
                    <a:bodyPr vert="horz" wrap="square"/>
                    <a:lstStyle>
                      <a:defPPr>
                        <a:defRPr lang="zh-CN"/>
                      </a:defPPr>
                      <a:lvl1pPr marL="0"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1pPr>
                      <a:lvl2pPr marL="48600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2pPr>
                      <a:lvl3pPr marL="972007"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3pPr>
                      <a:lvl4pPr marL="1458011"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4pPr>
                      <a:lvl5pPr marL="194401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5pPr>
                    </a:lstStyle>
                    <a:p>
                      <a:pPr marL="0" lvl="0" indent="0" algn="just" defTabSz="0">
                        <a:spcBef>
                          <a:spcPct val="20000"/>
                        </a:spcBef>
                        <a:buClr>
                          <a:srgbClr val="0BD0D9"/>
                        </a:buClr>
                        <a:buSzPct val="95000"/>
                        <a:buFont typeface="Wingdings 2" charset="2"/>
                        <a:buNone/>
                      </a:pPr>
                      <a:r>
                        <a:rPr sz="1701" u="none">
                          <a:solidFill>
                            <a:schemeClr val="tx2"/>
                          </a:solidFill>
                          <a:latin typeface="Times New Roman" charset="0"/>
                          <a:ea typeface="楷体" charset="-122"/>
                          <a:sym typeface="Constantia" charset="0"/>
                        </a:rPr>
                        <a:t>口服降糖药有效，无酮症倾向</a:t>
                      </a:r>
                      <a:endParaRPr sz="1600" u="none">
                        <a:solidFill>
                          <a:schemeClr val="tx2"/>
                        </a:solidFill>
                        <a:latin typeface="Times New Roman" charset="0"/>
                        <a:ea typeface="楷体" charset="-122"/>
                        <a:sym typeface="Constantia" charset="0"/>
                      </a:endParaRPr>
                    </a:p>
                  </a:txBody>
                  <a:tcPr marL="97201" marR="97201" marT="48600" marB="48600" anchor="ctr">
                    <a:lnL>
                      <a:solidFill>
                        <a:schemeClr val="tx1"/>
                      </a:solidFill>
                      <a:miter lim="800000"/>
                    </a:lnL>
                    <a:lnR>
                      <a:solidFill>
                        <a:schemeClr val="tx1"/>
                      </a:solidFill>
                      <a:miter lim="800000"/>
                    </a:lnR>
                    <a:lnT>
                      <a:solidFill>
                        <a:schemeClr val="tx1"/>
                      </a:solidFill>
                      <a:miter lim="800000"/>
                    </a:lnT>
                    <a:lnB>
                      <a:solidFill>
                        <a:schemeClr val="tx1"/>
                      </a:solidFill>
                      <a:miter lim="800000"/>
                    </a:lnB>
                    <a:solidFill>
                      <a:schemeClr val="bg2"/>
                    </a:solidFill>
                  </a:tcPr>
                </a:tc>
              </a:tr>
              <a:tr h="615943">
                <a:tc>
                  <a:txBody>
                    <a:bodyPr vert="horz" wrap="square"/>
                    <a:lstStyle>
                      <a:defPPr>
                        <a:defRPr lang="zh-CN"/>
                      </a:defPPr>
                      <a:lvl1pPr marL="0"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1pPr>
                      <a:lvl2pPr marL="48600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2pPr>
                      <a:lvl3pPr marL="972007"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3pPr>
                      <a:lvl4pPr marL="1458011"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4pPr>
                      <a:lvl5pPr marL="194401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5pPr>
                    </a:lstStyle>
                    <a:p>
                      <a:pPr marL="0" lvl="0" indent="0" defTabSz="0">
                        <a:spcBef>
                          <a:spcPct val="20000"/>
                        </a:spcBef>
                        <a:buClr>
                          <a:srgbClr val="0BD0D9"/>
                        </a:buClr>
                        <a:buSzPct val="95000"/>
                        <a:buFont typeface="Wingdings 2" charset="2"/>
                        <a:buNone/>
                      </a:pPr>
                      <a:r>
                        <a:rPr sz="1701" u="none">
                          <a:solidFill>
                            <a:schemeClr val="tx2"/>
                          </a:solidFill>
                          <a:latin typeface="Times New Roman" charset="0"/>
                          <a:ea typeface="楷体" charset="-122"/>
                          <a:sym typeface="Constantia" charset="0"/>
                        </a:rPr>
                        <a:t>胰岛素释放试验或C肽释放试验</a:t>
                      </a:r>
                      <a:endParaRPr sz="1600" u="none">
                        <a:solidFill>
                          <a:schemeClr val="tx2"/>
                        </a:solidFill>
                        <a:latin typeface="Times New Roman" charset="0"/>
                        <a:ea typeface="楷体" charset="-122"/>
                        <a:sym typeface="Constantia" charset="0"/>
                      </a:endParaRPr>
                    </a:p>
                  </a:txBody>
                  <a:tcPr marL="97201" marR="97201" marT="48600" marB="48600" anchor="ctr">
                    <a:lnL>
                      <a:solidFill>
                        <a:schemeClr val="tx1"/>
                      </a:solidFill>
                      <a:miter lim="800000"/>
                    </a:lnL>
                    <a:lnR>
                      <a:solidFill>
                        <a:schemeClr val="tx1"/>
                      </a:solidFill>
                      <a:miter lim="800000"/>
                    </a:lnR>
                    <a:lnT>
                      <a:solidFill>
                        <a:schemeClr val="tx1"/>
                      </a:solidFill>
                      <a:miter lim="800000"/>
                    </a:lnT>
                    <a:lnB>
                      <a:solidFill>
                        <a:schemeClr val="tx1"/>
                      </a:solidFill>
                      <a:miter lim="800000"/>
                    </a:lnB>
                    <a:solidFill>
                      <a:schemeClr val="bg2"/>
                    </a:solidFill>
                  </a:tcPr>
                </a:tc>
                <a:tc>
                  <a:txBody>
                    <a:bodyPr vert="horz" wrap="square"/>
                    <a:lstStyle>
                      <a:defPPr>
                        <a:defRPr lang="zh-CN"/>
                      </a:defPPr>
                      <a:lvl1pPr marL="0"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1pPr>
                      <a:lvl2pPr marL="48600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2pPr>
                      <a:lvl3pPr marL="972007"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3pPr>
                      <a:lvl4pPr marL="1458011"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4pPr>
                      <a:lvl5pPr marL="194401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5pPr>
                    </a:lstStyle>
                    <a:p>
                      <a:pPr marL="0" lvl="0" indent="0" algn="just" defTabSz="0">
                        <a:spcBef>
                          <a:spcPct val="20000"/>
                        </a:spcBef>
                        <a:buClr>
                          <a:srgbClr val="0BD0D9"/>
                        </a:buClr>
                        <a:buSzPct val="95000"/>
                        <a:buFont typeface="Wingdings 2" charset="2"/>
                        <a:buNone/>
                      </a:pPr>
                      <a:r>
                        <a:rPr sz="1701" u="none">
                          <a:solidFill>
                            <a:schemeClr val="tx2"/>
                          </a:solidFill>
                          <a:latin typeface="Times New Roman" charset="0"/>
                          <a:ea typeface="楷体" charset="-122"/>
                          <a:sym typeface="Constantia" charset="0"/>
                        </a:rPr>
                        <a:t>胰岛素或C肽分泌极少，曲线低平</a:t>
                      </a:r>
                      <a:endParaRPr sz="1600" u="none">
                        <a:solidFill>
                          <a:schemeClr val="tx2"/>
                        </a:solidFill>
                        <a:latin typeface="Times New Roman" charset="0"/>
                        <a:ea typeface="楷体" charset="-122"/>
                        <a:sym typeface="Constantia" charset="0"/>
                      </a:endParaRPr>
                    </a:p>
                  </a:txBody>
                  <a:tcPr marL="97201" marR="97201" marT="48600" marB="48600" anchor="ctr">
                    <a:lnL>
                      <a:solidFill>
                        <a:schemeClr val="tx1"/>
                      </a:solidFill>
                      <a:miter lim="800000"/>
                    </a:lnL>
                    <a:lnR>
                      <a:solidFill>
                        <a:schemeClr val="tx1"/>
                      </a:solidFill>
                      <a:miter lim="800000"/>
                    </a:lnR>
                    <a:lnT>
                      <a:solidFill>
                        <a:schemeClr val="tx1"/>
                      </a:solidFill>
                      <a:miter lim="800000"/>
                    </a:lnT>
                    <a:lnB>
                      <a:solidFill>
                        <a:schemeClr val="tx1"/>
                      </a:solidFill>
                      <a:miter lim="800000"/>
                    </a:lnB>
                    <a:solidFill>
                      <a:schemeClr val="bg2"/>
                    </a:solidFill>
                  </a:tcPr>
                </a:tc>
                <a:tc>
                  <a:txBody>
                    <a:bodyPr vert="horz" wrap="square"/>
                    <a:lstStyle>
                      <a:defPPr>
                        <a:defRPr lang="zh-CN"/>
                      </a:defPPr>
                      <a:lvl1pPr marL="0"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1pPr>
                      <a:lvl2pPr marL="48600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2pPr>
                      <a:lvl3pPr marL="972007"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3pPr>
                      <a:lvl4pPr marL="1458011"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4pPr>
                      <a:lvl5pPr marL="194401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5pPr>
                    </a:lstStyle>
                    <a:p>
                      <a:pPr marL="0" lvl="0" indent="0" algn="just" defTabSz="0">
                        <a:spcBef>
                          <a:spcPct val="20000"/>
                        </a:spcBef>
                        <a:buClr>
                          <a:srgbClr val="0BD0D9"/>
                        </a:buClr>
                        <a:buSzPct val="95000"/>
                        <a:buFont typeface="Wingdings 2" charset="2"/>
                        <a:buNone/>
                      </a:pPr>
                      <a:r>
                        <a:rPr sz="1701" u="none">
                          <a:solidFill>
                            <a:schemeClr val="tx2"/>
                          </a:solidFill>
                          <a:latin typeface="Times New Roman" charset="0"/>
                          <a:ea typeface="楷体" charset="-122"/>
                          <a:sym typeface="Constantia" charset="0"/>
                        </a:rPr>
                        <a:t>胰岛素或C肽分泌减少、延迟曲线峰值后移</a:t>
                      </a:r>
                      <a:endParaRPr sz="1600" u="none">
                        <a:solidFill>
                          <a:schemeClr val="tx2"/>
                        </a:solidFill>
                        <a:latin typeface="Times New Roman" charset="0"/>
                        <a:ea typeface="楷体" charset="-122"/>
                        <a:sym typeface="Constantia" charset="0"/>
                      </a:endParaRPr>
                    </a:p>
                  </a:txBody>
                  <a:tcPr marL="97201" marR="97201" marT="48600" marB="48600" anchor="ctr">
                    <a:lnL>
                      <a:solidFill>
                        <a:schemeClr val="tx1"/>
                      </a:solidFill>
                      <a:miter lim="800000"/>
                    </a:lnL>
                    <a:lnR>
                      <a:solidFill>
                        <a:schemeClr val="tx1"/>
                      </a:solidFill>
                      <a:miter lim="800000"/>
                    </a:lnR>
                    <a:lnT>
                      <a:solidFill>
                        <a:schemeClr val="tx1"/>
                      </a:solidFill>
                      <a:miter lim="800000"/>
                    </a:lnT>
                    <a:lnB>
                      <a:solidFill>
                        <a:schemeClr val="tx1"/>
                      </a:solidFill>
                      <a:miter lim="800000"/>
                    </a:lnB>
                    <a:solidFill>
                      <a:schemeClr val="bg2"/>
                    </a:solidFill>
                  </a:tcPr>
                </a:tc>
              </a:tr>
              <a:tr h="550129">
                <a:tc>
                  <a:txBody>
                    <a:bodyPr vert="horz" wrap="square"/>
                    <a:lstStyle>
                      <a:defPPr>
                        <a:defRPr lang="zh-CN"/>
                      </a:defPPr>
                      <a:lvl1pPr marL="0"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1pPr>
                      <a:lvl2pPr marL="48600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2pPr>
                      <a:lvl3pPr marL="972007"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3pPr>
                      <a:lvl4pPr marL="1458011"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4pPr>
                      <a:lvl5pPr marL="194401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5pPr>
                    </a:lstStyle>
                    <a:p>
                      <a:pPr marL="0" lvl="0" indent="0" defTabSz="0">
                        <a:spcBef>
                          <a:spcPct val="20000"/>
                        </a:spcBef>
                        <a:buClr>
                          <a:srgbClr val="0BD0D9"/>
                        </a:buClr>
                        <a:buSzPct val="95000"/>
                        <a:buFont typeface="Wingdings 2" charset="2"/>
                        <a:buNone/>
                      </a:pPr>
                      <a:r>
                        <a:rPr sz="1701" u="none">
                          <a:solidFill>
                            <a:schemeClr val="tx2"/>
                          </a:solidFill>
                          <a:latin typeface="Times New Roman" charset="0"/>
                          <a:ea typeface="楷体" charset="-122"/>
                          <a:sym typeface="Constantia" charset="0"/>
                        </a:rPr>
                        <a:t>GAD、ICA、 IAA</a:t>
                      </a:r>
                      <a:endParaRPr sz="1600" u="none">
                        <a:solidFill>
                          <a:schemeClr val="tx2"/>
                        </a:solidFill>
                        <a:latin typeface="Times New Roman" charset="0"/>
                        <a:ea typeface="楷体" charset="-122"/>
                        <a:sym typeface="Constantia" charset="0"/>
                      </a:endParaRPr>
                    </a:p>
                  </a:txBody>
                  <a:tcPr marL="97201" marR="97201" marT="48600" marB="48600" anchor="ctr">
                    <a:lnL>
                      <a:solidFill>
                        <a:schemeClr val="tx1"/>
                      </a:solidFill>
                      <a:miter lim="800000"/>
                    </a:lnL>
                    <a:lnR>
                      <a:solidFill>
                        <a:schemeClr val="tx1"/>
                      </a:solidFill>
                      <a:miter lim="800000"/>
                    </a:lnR>
                    <a:lnT>
                      <a:solidFill>
                        <a:schemeClr val="tx1"/>
                      </a:solidFill>
                      <a:miter lim="800000"/>
                    </a:lnT>
                    <a:lnB>
                      <a:solidFill>
                        <a:schemeClr val="tx1"/>
                      </a:solidFill>
                      <a:miter lim="800000"/>
                    </a:lnB>
                    <a:solidFill>
                      <a:schemeClr val="bg2"/>
                    </a:solidFill>
                  </a:tcPr>
                </a:tc>
                <a:tc>
                  <a:txBody>
                    <a:bodyPr vert="horz" wrap="square"/>
                    <a:lstStyle>
                      <a:defPPr>
                        <a:defRPr lang="zh-CN"/>
                      </a:defPPr>
                      <a:lvl1pPr marL="0"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1pPr>
                      <a:lvl2pPr marL="48600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2pPr>
                      <a:lvl3pPr marL="972007"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3pPr>
                      <a:lvl4pPr marL="1458011"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4pPr>
                      <a:lvl5pPr marL="194401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5pPr>
                    </a:lstStyle>
                    <a:p>
                      <a:pPr marL="0" lvl="0" indent="0" algn="just" defTabSz="0">
                        <a:spcBef>
                          <a:spcPct val="20000"/>
                        </a:spcBef>
                        <a:buClr>
                          <a:srgbClr val="0BD0D9"/>
                        </a:buClr>
                        <a:buSzPct val="95000"/>
                        <a:buFont typeface="Wingdings 2" charset="2"/>
                        <a:buNone/>
                      </a:pPr>
                      <a:r>
                        <a:rPr sz="1701" u="none">
                          <a:solidFill>
                            <a:schemeClr val="tx2"/>
                          </a:solidFill>
                          <a:latin typeface="Times New Roman" charset="0"/>
                          <a:ea typeface="楷体" charset="-122"/>
                          <a:sym typeface="Constantia" charset="0"/>
                        </a:rPr>
                        <a:t>+</a:t>
                      </a:r>
                      <a:endParaRPr sz="1600" u="none">
                        <a:solidFill>
                          <a:schemeClr val="tx2"/>
                        </a:solidFill>
                        <a:latin typeface="Times New Roman" charset="0"/>
                        <a:ea typeface="楷体" charset="-122"/>
                        <a:sym typeface="Constantia" charset="0"/>
                      </a:endParaRPr>
                    </a:p>
                  </a:txBody>
                  <a:tcPr marL="97201" marR="97201" marT="48600" marB="48600" anchor="ctr">
                    <a:lnL>
                      <a:solidFill>
                        <a:schemeClr val="tx1"/>
                      </a:solidFill>
                      <a:miter lim="800000"/>
                    </a:lnL>
                    <a:lnR>
                      <a:solidFill>
                        <a:schemeClr val="tx1"/>
                      </a:solidFill>
                      <a:miter lim="800000"/>
                    </a:lnR>
                    <a:lnT>
                      <a:solidFill>
                        <a:schemeClr val="tx1"/>
                      </a:solidFill>
                      <a:miter lim="800000"/>
                    </a:lnT>
                    <a:lnB>
                      <a:solidFill>
                        <a:schemeClr val="tx1"/>
                      </a:solidFill>
                      <a:miter lim="800000"/>
                    </a:lnB>
                    <a:solidFill>
                      <a:schemeClr val="bg2"/>
                    </a:solidFill>
                  </a:tcPr>
                </a:tc>
                <a:tc>
                  <a:txBody>
                    <a:bodyPr vert="horz" wrap="square"/>
                    <a:lstStyle>
                      <a:defPPr>
                        <a:defRPr lang="zh-CN"/>
                      </a:defPPr>
                      <a:lvl1pPr marL="0"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1pPr>
                      <a:lvl2pPr marL="48600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2pPr>
                      <a:lvl3pPr marL="972007"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3pPr>
                      <a:lvl4pPr marL="1458011"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4pPr>
                      <a:lvl5pPr marL="1944014" indent="0" algn="l" defTabSz="972007" rtl="0" eaLnBrk="0" fontAlgn="base" hangingPunct="0">
                        <a:lnSpc>
                          <a:spcPct val="100000"/>
                        </a:lnSpc>
                        <a:spcBef>
                          <a:spcPct val="0"/>
                        </a:spcBef>
                        <a:spcAft>
                          <a:spcPct val="0"/>
                        </a:spcAft>
                        <a:buClrTx/>
                        <a:buSzTx/>
                        <a:buFont typeface="Arial" pitchFamily="34" charset="0"/>
                        <a:buNone/>
                        <a:defRPr kumimoji="0" lang="zh-CN" altLang="en-US" sz="1913" b="1" i="0" u="none">
                          <a:solidFill>
                            <a:schemeClr val="tx1"/>
                          </a:solidFill>
                          <a:latin typeface="Arial" pitchFamily="34" charset="0"/>
                          <a:ea typeface="宋体" charset="-122"/>
                        </a:defRPr>
                      </a:lvl5pPr>
                    </a:lstStyle>
                    <a:p>
                      <a:pPr marL="0" lvl="0" indent="0" algn="just" defTabSz="0">
                        <a:spcBef>
                          <a:spcPct val="20000"/>
                        </a:spcBef>
                        <a:buClr>
                          <a:srgbClr val="0BD0D9"/>
                        </a:buClr>
                        <a:buSzPct val="95000"/>
                        <a:buFont typeface="Wingdings 2" charset="2"/>
                        <a:buNone/>
                      </a:pPr>
                      <a:r>
                        <a:rPr sz="1701" b="0" u="none">
                          <a:solidFill>
                            <a:schemeClr val="tx2"/>
                          </a:solidFill>
                          <a:latin typeface="Times New Roman" charset="0"/>
                          <a:ea typeface="楷体" charset="-122"/>
                          <a:sym typeface="Constantia" charset="0"/>
                        </a:rPr>
                        <a:t>-</a:t>
                      </a:r>
                      <a:endParaRPr sz="1600" b="0" u="none">
                        <a:solidFill>
                          <a:schemeClr val="tx2"/>
                        </a:solidFill>
                        <a:latin typeface="Times New Roman" charset="0"/>
                        <a:ea typeface="楷体" charset="-122"/>
                        <a:sym typeface="Constantia" charset="0"/>
                      </a:endParaRPr>
                    </a:p>
                  </a:txBody>
                  <a:tcPr marL="97201" marR="97201" marT="48600" marB="48600" anchor="ctr">
                    <a:lnL>
                      <a:solidFill>
                        <a:schemeClr val="tx1"/>
                      </a:solidFill>
                      <a:miter lim="800000"/>
                    </a:lnL>
                    <a:lnR>
                      <a:solidFill>
                        <a:schemeClr val="tx1"/>
                      </a:solidFill>
                      <a:miter lim="800000"/>
                    </a:lnR>
                    <a:lnT>
                      <a:solidFill>
                        <a:schemeClr val="tx1"/>
                      </a:solidFill>
                      <a:miter lim="800000"/>
                    </a:lnT>
                    <a:lnB>
                      <a:solidFill>
                        <a:schemeClr val="tx1"/>
                      </a:solidFill>
                      <a:miter lim="800000"/>
                    </a:lnB>
                    <a:solidFill>
                      <a:schemeClr val="bg2"/>
                    </a:solidFill>
                  </a:tcPr>
                </a:tc>
              </a:tr>
            </a:tbl>
          </a:graphicData>
        </a:graphic>
      </p:graphicFrame>
      <p:sp>
        <p:nvSpPr>
          <p:cNvPr id="2116" name="矩形 2115"/>
          <p:cNvSpPr/>
          <p:nvPr/>
        </p:nvSpPr>
        <p:spPr>
          <a:xfrm flipH="1">
            <a:off x="9888823" y="7458805"/>
            <a:ext cx="0" cy="0"/>
          </a:xfrm>
          <a:prstGeom prst="rect">
            <a:avLst/>
          </a:prstGeom>
          <a:noFill/>
          <a:ln cap="flat">
            <a:noFill/>
            <a:prstDash val="solid"/>
            <a:miter lim="800000"/>
            <a:headEnd type="none" w="med" len="med"/>
            <a:tailEnd type="none" w="med" len="med"/>
          </a:ln>
        </p:spPr>
        <p:txBody>
          <a:bodyPr wrap="square" anchor="ctr" anchorCtr="0"/>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ts val="147"/>
              </a:lnSpc>
              <a:spcBef>
                <a:spcPct val="0"/>
              </a:spcBef>
              <a:spcAft>
                <a:spcPct val="0"/>
              </a:spcAft>
              <a:buClr>
                <a:srgbClr val="000000"/>
              </a:buClr>
              <a:buSzTx/>
              <a:buFontTx/>
              <a:buNone/>
            </a:pPr>
            <a:r>
              <a:rPr sz="100" u="none">
                <a:solidFill>
                  <a:srgbClr val="000135"/>
                </a:solidFill>
                <a:latin typeface="Arial" pitchFamily="34" charset="0"/>
                <a:sym typeface="Arial" pitchFamily="34" charset="0"/>
              </a:rPr>
              <a:t>恼冻卉青茬猖湿聋挺荡徊备闭恕萨郎陕韵廓鹊锥藏慷桂湃浆形袄碰典种铂糖尿病症酸中毒-教学查房糖尿病症酸中毒-教学查房</a:t>
            </a:r>
            <a:endParaRPr sz="106" u="none">
              <a:solidFill>
                <a:srgbClr val="000000"/>
              </a:solidFill>
              <a:latin typeface="Arial" pitchFamily="34" charset="0"/>
              <a:sym typeface="Arial" pitchFamily="34" charset="0"/>
            </a:endParaRPr>
          </a:p>
        </p:txBody>
      </p:sp>
      <p:sp>
        <p:nvSpPr>
          <p:cNvPr id="2117" name="New shape"/>
          <p:cNvSpPr/>
          <p:nvPr/>
        </p:nvSpPr>
        <p:spPr>
          <a:xfrm>
            <a:off x="0" y="7036054"/>
            <a:ext cx="972007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第八页，共二十九页。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19" name="标题 1"/>
          <p:cNvSpPr>
            <a:spLocks noGrp="1"/>
          </p:cNvSpPr>
          <p:nvPr>
            <p:ph type="title" idx="4294967295"/>
          </p:nvPr>
        </p:nvSpPr>
        <p:spPr>
          <a:xfrm>
            <a:off x="486004" y="303753"/>
            <a:ext cx="8748064" cy="1215009"/>
          </a:xfrm>
          <a:prstGeom prst="rect">
            <a:avLst/>
          </a:prstGeom>
          <a:noFill/>
          <a:ln cap="flat">
            <a:noFill/>
            <a:prstDash val="solid"/>
            <a:miter lim="800000"/>
            <a:headEnd type="none" w="med" len="med"/>
            <a:tailEnd type="none" w="med" len="med"/>
          </a:ln>
        </p:spPr>
        <p:txBody>
          <a:bodyPr vert="horz" wrap="square" lIns="0" tIns="48600" rIns="0" bIns="0" anchor="b" anchorCtr="0">
            <a:noAutofit/>
          </a:bodyPr>
          <a:lstStyle>
            <a:lvl1pPr marL="0" indent="0" algn="l" defTabSz="972007" rtl="0" eaLnBrk="0" fontAlgn="base" hangingPunct="0">
              <a:lnSpc>
                <a:spcPct val="100000"/>
              </a:lnSpc>
              <a:spcBef>
                <a:spcPct val="0"/>
              </a:spcBef>
              <a:spcAft>
                <a:spcPct val="0"/>
              </a:spcAft>
              <a:buClrTx/>
              <a:buSzTx/>
              <a:buFontTx/>
              <a:buNone/>
              <a:defRPr kumimoji="0" lang="zh-CN" altLang="en-US" sz="5315" b="0" i="0" u="none">
                <a:solidFill>
                  <a:schemeClr val="tx2"/>
                </a:solidFill>
                <a:latin typeface="Calibri"/>
                <a:ea typeface="隶书" charset="-122"/>
                <a:sym typeface="Calibri"/>
              </a:defRPr>
            </a:lvl1pPr>
          </a:lstStyle>
          <a:p>
            <a:pPr lvl="0" eaLnBrk="1" hangingPunct="1">
              <a:buClrTx/>
              <a:buFontTx/>
              <a:buNone/>
            </a:pPr>
            <a:r>
              <a:rPr sz="3627" u="none">
                <a:solidFill>
                  <a:srgbClr val="000135"/>
                </a:solidFill>
              </a:rPr>
              <a:t>该患者目前存在问题及进一步治疗方案</a:t>
            </a:r>
            <a:endParaRPr sz="3827" u="none"/>
          </a:p>
        </p:txBody>
      </p:sp>
      <p:sp>
        <p:nvSpPr>
          <p:cNvPr id="2120" name="内容占位符 2"/>
          <p:cNvSpPr>
            <a:spLocks noGrp="1"/>
          </p:cNvSpPr>
          <p:nvPr>
            <p:ph idx="1"/>
          </p:nvPr>
        </p:nvSpPr>
        <p:spPr>
          <a:xfrm>
            <a:off x="486004" y="1937265"/>
            <a:ext cx="8748064" cy="771194"/>
          </a:xfrm>
          <a:prstGeom prst="rect">
            <a:avLst/>
          </a:prstGeom>
          <a:noFill/>
          <a:ln cap="flat">
            <a:noFill/>
            <a:prstDash val="solid"/>
            <a:miter lim="800000"/>
            <a:headEnd type="none" w="med" len="med"/>
            <a:tailEnd type="none" w="med" len="med"/>
          </a:ln>
        </p:spPr>
        <p:txBody>
          <a:bodyPr vert="horz" wrap="square" lIns="97201" tIns="48600" rIns="97201" bIns="48600" anchor="t" anchorCtr="0">
            <a:noAutofit/>
          </a:bodyPr>
          <a:lstStyle>
            <a:lvl1pPr marL="291940" indent="-291940" algn="l" defTabSz="0" rtl="0" eaLnBrk="0" fontAlgn="base" hangingPunct="0">
              <a:lnSpc>
                <a:spcPct val="100000"/>
              </a:lnSpc>
              <a:spcBef>
                <a:spcPct val="20000"/>
              </a:spcBef>
              <a:spcAft>
                <a:spcPct val="0"/>
              </a:spcAft>
              <a:buClr>
                <a:srgbClr val="0BD0D9"/>
              </a:buClr>
              <a:buSzPct val="95000"/>
              <a:buFont typeface="Wingdings 2" charset="2"/>
              <a:buChar char=""/>
              <a:defRPr kumimoji="0" lang="zh-CN" altLang="en-US" sz="2764" b="0" i="0" u="none">
                <a:solidFill>
                  <a:schemeClr val="tx1"/>
                </a:solidFill>
                <a:latin typeface="Constantia" charset="0"/>
                <a:ea typeface="宋体" charset="-122"/>
                <a:sym typeface="Constantia" charset="0"/>
              </a:defRPr>
            </a:lvl1pPr>
            <a:lvl2pPr marL="680067" indent="-261564" algn="l" defTabSz="0" rtl="0" eaLnBrk="0" fontAlgn="base" hangingPunct="0">
              <a:lnSpc>
                <a:spcPct val="100000"/>
              </a:lnSpc>
              <a:spcBef>
                <a:spcPct val="20000"/>
              </a:spcBef>
              <a:spcAft>
                <a:spcPct val="0"/>
              </a:spcAft>
              <a:buClr>
                <a:schemeClr val="accent1"/>
              </a:buClr>
              <a:buSzPct val="85000"/>
              <a:buFont typeface="Wingdings 2" charset="2"/>
              <a:buChar char=""/>
              <a:defRPr kumimoji="0" lang="zh-CN" altLang="en-US" sz="2551" b="0" i="0" u="none">
                <a:solidFill>
                  <a:schemeClr val="tx1"/>
                </a:solidFill>
                <a:latin typeface="Constantia" charset="0"/>
                <a:ea typeface="宋体" charset="-122"/>
                <a:sym typeface="Constantia" charset="0"/>
              </a:defRPr>
            </a:lvl2pPr>
            <a:lvl3pPr marL="972007" indent="-261564" algn="l" defTabSz="0" rtl="0" eaLnBrk="0" fontAlgn="base" hangingPunct="0">
              <a:lnSpc>
                <a:spcPct val="100000"/>
              </a:lnSpc>
              <a:spcBef>
                <a:spcPct val="20000"/>
              </a:spcBef>
              <a:spcAft>
                <a:spcPct val="0"/>
              </a:spcAft>
              <a:buClr>
                <a:schemeClr val="accent2"/>
              </a:buClr>
              <a:buSzPct val="70000"/>
              <a:buFont typeface="Wingdings 2" charset="2"/>
              <a:buChar char=""/>
              <a:defRPr kumimoji="0" lang="zh-CN" altLang="en-US" sz="2232" b="0" i="0" u="none">
                <a:solidFill>
                  <a:schemeClr val="tx1"/>
                </a:solidFill>
                <a:latin typeface="Constantia" charset="0"/>
                <a:ea typeface="宋体" charset="-122"/>
                <a:sym typeface="Constantia" charset="0"/>
              </a:defRPr>
            </a:lvl3pPr>
            <a:lvl4pPr marL="1263947" indent="-222752" algn="l" defTabSz="0" rtl="0" eaLnBrk="0" fontAlgn="base" hangingPunct="0">
              <a:lnSpc>
                <a:spcPct val="100000"/>
              </a:lnSpc>
              <a:spcBef>
                <a:spcPct val="20000"/>
              </a:spcBef>
              <a:spcAft>
                <a:spcPct val="0"/>
              </a:spcAft>
              <a:buClr>
                <a:srgbClr val="0BD0D9"/>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4pPr>
            <a:lvl5pPr marL="1555886" indent="-222752" algn="l" defTabSz="0" rtl="0" eaLnBrk="0" fontAlgn="base" hangingPunct="0">
              <a:lnSpc>
                <a:spcPct val="100000"/>
              </a:lnSpc>
              <a:spcBef>
                <a:spcPct val="20000"/>
              </a:spcBef>
              <a:spcAft>
                <a:spcPct val="0"/>
              </a:spcAft>
              <a:buClr>
                <a:srgbClr val="10CF9B"/>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5pPr>
          </a:lstStyle>
          <a:p>
            <a:pPr lvl="0" eaLnBrk="1" hangingPunct="1">
              <a:lnSpc>
                <a:spcPct val="80000"/>
              </a:lnSpc>
              <a:buFont typeface="Arial" pitchFamily="34" charset="0"/>
              <a:buNone/>
            </a:pPr>
            <a:r>
              <a:rPr sz="2776" b="1" u="none">
                <a:solidFill>
                  <a:srgbClr val="002195"/>
                </a:solidFill>
                <a:latin typeface="楷体" charset="-122"/>
                <a:ea typeface="楷体" charset="-122"/>
                <a:sym typeface="楷体_GB2312" charset="-122"/>
              </a:rPr>
              <a:t>该患者诊断1型糖尿病还是2型糖尿病？</a:t>
            </a:r>
            <a:endParaRPr sz="2976" b="1" u="none">
              <a:solidFill>
                <a:srgbClr val="002060"/>
              </a:solidFill>
              <a:latin typeface="楷体" charset="-122"/>
              <a:ea typeface="楷体" charset="-122"/>
              <a:sym typeface="楷体_GB2312" charset="-122"/>
            </a:endParaRPr>
          </a:p>
        </p:txBody>
      </p:sp>
      <p:sp>
        <p:nvSpPr>
          <p:cNvPr id="2121" name="内容占位符 2"/>
          <p:cNvSpPr/>
          <p:nvPr/>
        </p:nvSpPr>
        <p:spPr>
          <a:xfrm>
            <a:off x="479254" y="2679770"/>
            <a:ext cx="8748064" cy="771194"/>
          </a:xfrm>
          <a:prstGeom prst="rect">
            <a:avLst/>
          </a:prstGeom>
          <a:noFill/>
          <a:ln cap="flat">
            <a:noFill/>
            <a:prstDash val="solid"/>
            <a:miter lim="800000"/>
            <a:headEnd type="none" w="med" len="med"/>
            <a:tailEnd type="none" w="med" len="med"/>
          </a:ln>
        </p:spPr>
        <p:txBody>
          <a:bodyPr>
            <a:noAutofit/>
          </a:bodyPr>
          <a:lstStyle>
            <a:defPPr>
              <a:defRPr lang="zh-CN"/>
            </a:defPPr>
            <a:lvl1pPr marL="291940" indent="-291940" algn="l" defTabSz="0" rtl="0" eaLnBrk="0" fontAlgn="base" latinLnBrk="0" hangingPunct="0">
              <a:lnSpc>
                <a:spcPct val="100000"/>
              </a:lnSpc>
              <a:spcBef>
                <a:spcPct val="20000"/>
              </a:spcBef>
              <a:spcAft>
                <a:spcPct val="0"/>
              </a:spcAft>
              <a:buClr>
                <a:srgbClr val="0BD0D9"/>
              </a:buClr>
              <a:buSzPct val="95000"/>
              <a:buFont typeface="Wingdings 2" charset="2"/>
              <a:buChar char=""/>
              <a:defRPr kumimoji="0" lang="zh-CN" altLang="en-US" sz="2764" b="0" i="0" u="none" kern="1200">
                <a:solidFill>
                  <a:schemeClr val="tx1"/>
                </a:solidFill>
                <a:latin typeface="Constantia" charset="0"/>
                <a:ea typeface="宋体" charset="-122"/>
                <a:cs typeface="+mn-cs"/>
                <a:sym typeface="Constantia" charset="0"/>
              </a:defRPr>
            </a:lvl1pPr>
            <a:lvl2pPr marL="680067" indent="-261564" algn="l" defTabSz="0" rtl="0" eaLnBrk="0" fontAlgn="base" latinLnBrk="0" hangingPunct="0">
              <a:lnSpc>
                <a:spcPct val="100000"/>
              </a:lnSpc>
              <a:spcBef>
                <a:spcPct val="20000"/>
              </a:spcBef>
              <a:spcAft>
                <a:spcPct val="0"/>
              </a:spcAft>
              <a:buClr>
                <a:schemeClr val="accent1"/>
              </a:buClr>
              <a:buSzPct val="85000"/>
              <a:buFont typeface="Wingdings 2" charset="2"/>
              <a:buChar char=""/>
              <a:defRPr kumimoji="0" lang="zh-CN" altLang="en-US" sz="2551" b="0" i="0" u="none" kern="1200">
                <a:solidFill>
                  <a:schemeClr val="tx1"/>
                </a:solidFill>
                <a:latin typeface="Constantia" charset="0"/>
                <a:ea typeface="宋体" charset="-122"/>
                <a:cs typeface="+mn-cs"/>
                <a:sym typeface="Constantia" charset="0"/>
              </a:defRPr>
            </a:lvl2pPr>
            <a:lvl3pPr marL="972007" indent="-261564" algn="l" defTabSz="0" rtl="0" eaLnBrk="0" fontAlgn="base" latinLnBrk="0" hangingPunct="0">
              <a:lnSpc>
                <a:spcPct val="100000"/>
              </a:lnSpc>
              <a:spcBef>
                <a:spcPct val="20000"/>
              </a:spcBef>
              <a:spcAft>
                <a:spcPct val="0"/>
              </a:spcAft>
              <a:buClr>
                <a:schemeClr val="accent2"/>
              </a:buClr>
              <a:buSzPct val="70000"/>
              <a:buFont typeface="Wingdings 2" charset="2"/>
              <a:buChar char=""/>
              <a:defRPr kumimoji="0" lang="zh-CN" altLang="en-US" sz="2232" b="0" i="0" u="none" kern="1200">
                <a:solidFill>
                  <a:schemeClr val="tx1"/>
                </a:solidFill>
                <a:latin typeface="Constantia" charset="0"/>
                <a:ea typeface="宋体" charset="-122"/>
                <a:cs typeface="+mn-cs"/>
                <a:sym typeface="Constantia" charset="0"/>
              </a:defRPr>
            </a:lvl3pPr>
            <a:lvl4pPr marL="1263947" indent="-222752" algn="l" defTabSz="0" rtl="0" eaLnBrk="0" fontAlgn="base" latinLnBrk="0" hangingPunct="0">
              <a:lnSpc>
                <a:spcPct val="100000"/>
              </a:lnSpc>
              <a:spcBef>
                <a:spcPct val="20000"/>
              </a:spcBef>
              <a:spcAft>
                <a:spcPct val="0"/>
              </a:spcAft>
              <a:buClr>
                <a:srgbClr val="0BD0D9"/>
              </a:buClr>
              <a:buSzPct val="65000"/>
              <a:buFont typeface="Wingdings 2" charset="2"/>
              <a:buChar char=""/>
              <a:defRPr kumimoji="0" lang="zh-CN" altLang="en-US" sz="2126" b="0" i="0" u="none" kern="1200">
                <a:solidFill>
                  <a:schemeClr val="tx1"/>
                </a:solidFill>
                <a:latin typeface="Constantia" charset="0"/>
                <a:ea typeface="宋体" charset="-122"/>
                <a:cs typeface="+mn-cs"/>
                <a:sym typeface="Constantia" charset="0"/>
              </a:defRPr>
            </a:lvl4pPr>
            <a:lvl5pPr marL="1555886" indent="-222752" algn="l" defTabSz="0" rtl="0" eaLnBrk="0" fontAlgn="base" latinLnBrk="0" hangingPunct="0">
              <a:lnSpc>
                <a:spcPct val="100000"/>
              </a:lnSpc>
              <a:spcBef>
                <a:spcPct val="20000"/>
              </a:spcBef>
              <a:spcAft>
                <a:spcPct val="0"/>
              </a:spcAft>
              <a:buClr>
                <a:srgbClr val="10CF9B"/>
              </a:buClr>
              <a:buSzPct val="65000"/>
              <a:buFont typeface="Wingdings 2" charset="2"/>
              <a:buChar char=""/>
              <a:defRPr kumimoji="0" lang="zh-CN" altLang="en-US" sz="2126" b="0" i="0" u="none" kern="1200">
                <a:solidFill>
                  <a:schemeClr val="tx1"/>
                </a:solidFill>
                <a:latin typeface="Constantia" charset="0"/>
                <a:ea typeface="宋体" charset="-122"/>
                <a:cs typeface="+mn-cs"/>
                <a:sym typeface="Constantia" charset="0"/>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91940" lvl="0" indent="-291940" defTabSz="972007" eaLnBrk="1" hangingPunct="1">
              <a:lnSpc>
                <a:spcPct val="80000"/>
              </a:lnSpc>
              <a:buFont typeface="Arial" pitchFamily="34" charset="0"/>
              <a:buNone/>
            </a:pPr>
            <a:r>
              <a:rPr sz="2776" b="1" u="none">
                <a:solidFill>
                  <a:srgbClr val="002195"/>
                </a:solidFill>
                <a:latin typeface="楷体" charset="-122"/>
                <a:ea typeface="楷体" charset="-122"/>
                <a:sym typeface="楷体_GB2312" charset="-122"/>
              </a:rPr>
              <a:t>诊断依据有哪些？还需要进一步做什么检查？</a:t>
            </a:r>
            <a:endParaRPr sz="2976" b="1" u="none">
              <a:solidFill>
                <a:srgbClr val="002060"/>
              </a:solidFill>
              <a:latin typeface="楷体" charset="-122"/>
              <a:ea typeface="楷体" charset="-122"/>
              <a:sym typeface="楷体_GB2312" charset="-122"/>
            </a:endParaRPr>
          </a:p>
        </p:txBody>
      </p:sp>
      <p:sp>
        <p:nvSpPr>
          <p:cNvPr id="2122" name="内容占位符 2"/>
          <p:cNvSpPr/>
          <p:nvPr/>
        </p:nvSpPr>
        <p:spPr>
          <a:xfrm>
            <a:off x="492754" y="3273775"/>
            <a:ext cx="8748064" cy="2256205"/>
          </a:xfrm>
          <a:prstGeom prst="rect">
            <a:avLst/>
          </a:prstGeom>
          <a:noFill/>
          <a:ln cap="flat">
            <a:noFill/>
            <a:prstDash val="solid"/>
            <a:miter lim="800000"/>
            <a:headEnd type="none" w="med" len="med"/>
            <a:tailEnd type="none" w="med" len="med"/>
          </a:ln>
        </p:spPr>
        <p:txBody>
          <a:bodyPr>
            <a:noAutofit/>
          </a:bodyPr>
          <a:lstStyle>
            <a:defPPr>
              <a:defRPr lang="zh-CN"/>
            </a:defPPr>
            <a:lvl1pPr marL="291940" indent="-291940" algn="l" defTabSz="0" rtl="0" eaLnBrk="0" fontAlgn="base" latinLnBrk="0" hangingPunct="0">
              <a:lnSpc>
                <a:spcPct val="100000"/>
              </a:lnSpc>
              <a:spcBef>
                <a:spcPct val="20000"/>
              </a:spcBef>
              <a:spcAft>
                <a:spcPct val="0"/>
              </a:spcAft>
              <a:buClr>
                <a:srgbClr val="0BD0D9"/>
              </a:buClr>
              <a:buSzPct val="95000"/>
              <a:buFont typeface="Wingdings 2" charset="2"/>
              <a:buChar char=""/>
              <a:defRPr kumimoji="0" lang="zh-CN" altLang="en-US" sz="2764" b="0" i="0" u="none" kern="1200">
                <a:solidFill>
                  <a:schemeClr val="tx1"/>
                </a:solidFill>
                <a:latin typeface="Constantia" charset="0"/>
                <a:ea typeface="宋体" charset="-122"/>
                <a:cs typeface="+mn-cs"/>
                <a:sym typeface="Constantia" charset="0"/>
              </a:defRPr>
            </a:lvl1pPr>
            <a:lvl2pPr marL="680067" indent="-261564" algn="l" defTabSz="0" rtl="0" eaLnBrk="0" fontAlgn="base" latinLnBrk="0" hangingPunct="0">
              <a:lnSpc>
                <a:spcPct val="100000"/>
              </a:lnSpc>
              <a:spcBef>
                <a:spcPct val="20000"/>
              </a:spcBef>
              <a:spcAft>
                <a:spcPct val="0"/>
              </a:spcAft>
              <a:buClr>
                <a:schemeClr val="accent1"/>
              </a:buClr>
              <a:buSzPct val="85000"/>
              <a:buFont typeface="Wingdings 2" charset="2"/>
              <a:buChar char=""/>
              <a:defRPr kumimoji="0" lang="zh-CN" altLang="en-US" sz="2551" b="0" i="0" u="none" kern="1200">
                <a:solidFill>
                  <a:schemeClr val="tx1"/>
                </a:solidFill>
                <a:latin typeface="Constantia" charset="0"/>
                <a:ea typeface="宋体" charset="-122"/>
                <a:cs typeface="+mn-cs"/>
                <a:sym typeface="Constantia" charset="0"/>
              </a:defRPr>
            </a:lvl2pPr>
            <a:lvl3pPr marL="972007" indent="-261564" algn="l" defTabSz="0" rtl="0" eaLnBrk="0" fontAlgn="base" latinLnBrk="0" hangingPunct="0">
              <a:lnSpc>
                <a:spcPct val="100000"/>
              </a:lnSpc>
              <a:spcBef>
                <a:spcPct val="20000"/>
              </a:spcBef>
              <a:spcAft>
                <a:spcPct val="0"/>
              </a:spcAft>
              <a:buClr>
                <a:schemeClr val="accent2"/>
              </a:buClr>
              <a:buSzPct val="70000"/>
              <a:buFont typeface="Wingdings 2" charset="2"/>
              <a:buChar char=""/>
              <a:defRPr kumimoji="0" lang="zh-CN" altLang="en-US" sz="2232" b="0" i="0" u="none" kern="1200">
                <a:solidFill>
                  <a:schemeClr val="tx1"/>
                </a:solidFill>
                <a:latin typeface="Constantia" charset="0"/>
                <a:ea typeface="宋体" charset="-122"/>
                <a:cs typeface="+mn-cs"/>
                <a:sym typeface="Constantia" charset="0"/>
              </a:defRPr>
            </a:lvl3pPr>
            <a:lvl4pPr marL="1263947" indent="-222752" algn="l" defTabSz="0" rtl="0" eaLnBrk="0" fontAlgn="base" latinLnBrk="0" hangingPunct="0">
              <a:lnSpc>
                <a:spcPct val="100000"/>
              </a:lnSpc>
              <a:spcBef>
                <a:spcPct val="20000"/>
              </a:spcBef>
              <a:spcAft>
                <a:spcPct val="0"/>
              </a:spcAft>
              <a:buClr>
                <a:srgbClr val="0BD0D9"/>
              </a:buClr>
              <a:buSzPct val="65000"/>
              <a:buFont typeface="Wingdings 2" charset="2"/>
              <a:buChar char=""/>
              <a:defRPr kumimoji="0" lang="zh-CN" altLang="en-US" sz="2126" b="0" i="0" u="none" kern="1200">
                <a:solidFill>
                  <a:schemeClr val="tx1"/>
                </a:solidFill>
                <a:latin typeface="Constantia" charset="0"/>
                <a:ea typeface="宋体" charset="-122"/>
                <a:cs typeface="+mn-cs"/>
                <a:sym typeface="Constantia" charset="0"/>
              </a:defRPr>
            </a:lvl4pPr>
            <a:lvl5pPr marL="1555886" indent="-222752" algn="l" defTabSz="0" rtl="0" eaLnBrk="0" fontAlgn="base" latinLnBrk="0" hangingPunct="0">
              <a:lnSpc>
                <a:spcPct val="100000"/>
              </a:lnSpc>
              <a:spcBef>
                <a:spcPct val="20000"/>
              </a:spcBef>
              <a:spcAft>
                <a:spcPct val="0"/>
              </a:spcAft>
              <a:buClr>
                <a:srgbClr val="10CF9B"/>
              </a:buClr>
              <a:buSzPct val="65000"/>
              <a:buFont typeface="Wingdings 2" charset="2"/>
              <a:buChar char=""/>
              <a:defRPr kumimoji="0" lang="zh-CN" altLang="en-US" sz="2126" b="0" i="0" u="none" kern="1200">
                <a:solidFill>
                  <a:schemeClr val="tx1"/>
                </a:solidFill>
                <a:latin typeface="Constantia" charset="0"/>
                <a:ea typeface="宋体" charset="-122"/>
                <a:cs typeface="+mn-cs"/>
                <a:sym typeface="Constantia" charset="0"/>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91940" lvl="0" indent="-291940" defTabSz="972007" eaLnBrk="1" hangingPunct="1">
              <a:lnSpc>
                <a:spcPct val="150000"/>
              </a:lnSpc>
              <a:buFont typeface="Arial" pitchFamily="34" charset="0"/>
              <a:buChar char="•"/>
            </a:pPr>
            <a:r>
              <a:rPr sz="1926" b="1" u="none">
                <a:solidFill>
                  <a:srgbClr val="002195"/>
                </a:solidFill>
                <a:latin typeface="Times New Roman" charset="0"/>
                <a:ea typeface="楷体" charset="-122"/>
                <a:sym typeface="楷体_GB2312" charset="-122"/>
              </a:rPr>
              <a:t>该患者符合1型糖尿病</a:t>
            </a:r>
            <a:endParaRPr sz="2126" b="1" u="none">
              <a:solidFill>
                <a:srgbClr val="002060"/>
              </a:solidFill>
              <a:latin typeface="Times New Roman" charset="0"/>
              <a:ea typeface="楷体" charset="-122"/>
              <a:sym typeface="楷体_GB2312" charset="-122"/>
            </a:endParaRPr>
          </a:p>
          <a:p>
            <a:pPr marL="291940" lvl="0" indent="-291940" defTabSz="972007" eaLnBrk="1" hangingPunct="1">
              <a:lnSpc>
                <a:spcPct val="150000"/>
              </a:lnSpc>
              <a:buFont typeface="Arial" pitchFamily="34" charset="0"/>
              <a:buChar char="•"/>
            </a:pPr>
            <a:r>
              <a:rPr sz="1726" b="1" u="none">
                <a:solidFill>
                  <a:srgbClr val="002195"/>
                </a:solidFill>
                <a:latin typeface="Times New Roman" charset="0"/>
                <a:ea typeface="楷体" charset="-122"/>
                <a:sym typeface="楷体_GB2312" charset="-122"/>
              </a:rPr>
              <a:t>患者年轻发病、烦渴、消瘦等病症典型、长期胰岛素治疗、酮症酸中毒来就诊(有酮症倾向)。</a:t>
            </a:r>
            <a:endParaRPr sz="2126" b="1" u="none">
              <a:solidFill>
                <a:srgbClr val="002060"/>
              </a:solidFill>
              <a:latin typeface="Times New Roman" charset="0"/>
              <a:ea typeface="楷体" charset="-122"/>
              <a:sym typeface="楷体_GB2312" charset="-122"/>
            </a:endParaRPr>
          </a:p>
          <a:p>
            <a:pPr marL="291940" lvl="0" indent="-291940" defTabSz="972007" eaLnBrk="1" hangingPunct="1">
              <a:lnSpc>
                <a:spcPct val="150000"/>
              </a:lnSpc>
              <a:buFont typeface="Arial" pitchFamily="34" charset="0"/>
              <a:buChar char="•"/>
            </a:pPr>
            <a:r>
              <a:rPr sz="1926" b="1" u="none">
                <a:solidFill>
                  <a:srgbClr val="002195"/>
                </a:solidFill>
                <a:latin typeface="Times New Roman" charset="0"/>
                <a:ea typeface="楷体" charset="-122"/>
                <a:sym typeface="楷体_GB2312" charset="-122"/>
              </a:rPr>
              <a:t>进一步行胰岛素释放试验、C肽释放试验、GAD等抗体测定明确诊断。</a:t>
            </a:r>
            <a:endParaRPr sz="2126" b="1" u="none">
              <a:solidFill>
                <a:srgbClr val="002060"/>
              </a:solidFill>
              <a:latin typeface="Times New Roman" charset="0"/>
              <a:ea typeface="楷体" charset="-122"/>
              <a:sym typeface="楷体_GB2312" charset="-122"/>
            </a:endParaRPr>
          </a:p>
        </p:txBody>
      </p:sp>
      <p:sp>
        <p:nvSpPr>
          <p:cNvPr id="2123" name="矩形 2122"/>
          <p:cNvSpPr/>
          <p:nvPr/>
        </p:nvSpPr>
        <p:spPr>
          <a:xfrm flipH="1">
            <a:off x="9888823" y="7458805"/>
            <a:ext cx="0" cy="0"/>
          </a:xfrm>
          <a:prstGeom prst="rect">
            <a:avLst/>
          </a:prstGeom>
          <a:noFill/>
          <a:ln cap="flat">
            <a:noFill/>
            <a:prstDash val="solid"/>
            <a:miter lim="800000"/>
            <a:headEnd type="none" w="med" len="med"/>
            <a:tailEnd type="none" w="med" len="med"/>
          </a:ln>
        </p:spPr>
        <p:txBody>
          <a:bodyPr wrap="square" anchor="ctr" anchorCtr="0"/>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ts val="147"/>
              </a:lnSpc>
              <a:spcBef>
                <a:spcPct val="0"/>
              </a:spcBef>
              <a:spcAft>
                <a:spcPct val="0"/>
              </a:spcAft>
              <a:buClr>
                <a:srgbClr val="000000"/>
              </a:buClr>
              <a:buSzTx/>
              <a:buFontTx/>
              <a:buNone/>
            </a:pPr>
            <a:r>
              <a:rPr sz="100" u="none">
                <a:solidFill>
                  <a:srgbClr val="000135"/>
                </a:solidFill>
                <a:latin typeface="Arial" pitchFamily="34" charset="0"/>
                <a:sym typeface="Arial" pitchFamily="34" charset="0"/>
              </a:rPr>
              <a:t>杰揪幅泡流功凳翌斤麓羌僧阶中瞩呵辐虹吟授裔鼠胡俯笨楷答扭岸仲芝嗽糖尿病症酸中毒-教学查房糖尿病症酸中毒-教学查房</a:t>
            </a:r>
            <a:endParaRPr sz="106" u="none">
              <a:solidFill>
                <a:srgbClr val="000000"/>
              </a:solidFill>
              <a:latin typeface="Arial" pitchFamily="34" charset="0"/>
              <a:sym typeface="Arial" pitchFamily="34" charset="0"/>
            </a:endParaRPr>
          </a:p>
        </p:txBody>
      </p:sp>
      <p:sp>
        <p:nvSpPr>
          <p:cNvPr id="2124" name="New shape"/>
          <p:cNvSpPr/>
          <p:nvPr/>
        </p:nvSpPr>
        <p:spPr>
          <a:xfrm>
            <a:off x="0" y="7036054"/>
            <a:ext cx="972007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第九页，共二十九页。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additive="base">
                                        <p:cTn id="6" dur="1" fill="hold">
                                          <p:stCondLst>
                                            <p:cond delay="0"/>
                                          </p:stCondLst>
                                        </p:cTn>
                                        <p:tgtEl>
                                          <p:spTgt spid="2122"/>
                                        </p:tgtEl>
                                        <p:attrNameLst>
                                          <p:attrName>style.visibility</p:attrName>
                                        </p:attrNameLst>
                                      </p:cBhvr>
                                      <p:to>
                                        <p:strVal val="visible"/>
                                      </p:to>
                                    </p:set>
                                    <p:anim calcmode="lin" valueType="num">
                                      <p:cBhvr additive="base">
                                        <p:cTn id="7" dur="500" fill="hold"/>
                                        <p:tgtEl>
                                          <p:spTgt spid="2122"/>
                                        </p:tgtEl>
                                        <p:attrNameLst>
                                          <p:attrName>ppt_x</p:attrName>
                                        </p:attrNameLst>
                                      </p:cBhvr>
                                      <p:tavLst>
                                        <p:tav tm="0">
                                          <p:val>
                                            <p:strVal val="#ppt_x"/>
                                          </p:val>
                                        </p:tav>
                                        <p:tav tm="100000">
                                          <p:val>
                                            <p:strVal val="#ppt_x"/>
                                          </p:val>
                                        </p:tav>
                                      </p:tavLst>
                                    </p:anim>
                                    <p:anim calcmode="lin" valueType="num">
                                      <p:cBhvr additive="base">
                                        <p:cTn id="8" dur="500" fill="hold"/>
                                        <p:tgtEl>
                                          <p:spTgt spid="212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2"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26" name="Rectangle 2"/>
          <p:cNvSpPr>
            <a:spLocks noGrp="1"/>
          </p:cNvSpPr>
          <p:nvPr>
            <p:ph type="title" idx="4294967295"/>
          </p:nvPr>
        </p:nvSpPr>
        <p:spPr>
          <a:xfrm>
            <a:off x="330752" y="378003"/>
            <a:ext cx="8748064" cy="1215009"/>
          </a:xfrm>
          <a:prstGeom prst="rect">
            <a:avLst/>
          </a:prstGeom>
          <a:noFill/>
          <a:ln cap="flat">
            <a:noFill/>
            <a:prstDash val="solid"/>
            <a:miter lim="800000"/>
            <a:headEnd type="none" w="med" len="med"/>
            <a:tailEnd type="none" w="med" len="med"/>
          </a:ln>
        </p:spPr>
        <p:txBody>
          <a:bodyPr vert="horz" wrap="square" lIns="0" tIns="48600" rIns="0" bIns="0" anchor="b" anchorCtr="0">
            <a:noAutofit/>
          </a:bodyPr>
          <a:lstStyle>
            <a:lvl1pPr marL="0" indent="0" algn="l" defTabSz="972007" rtl="0" eaLnBrk="0" fontAlgn="base" hangingPunct="0">
              <a:lnSpc>
                <a:spcPct val="100000"/>
              </a:lnSpc>
              <a:spcBef>
                <a:spcPct val="0"/>
              </a:spcBef>
              <a:spcAft>
                <a:spcPct val="0"/>
              </a:spcAft>
              <a:buClrTx/>
              <a:buSzTx/>
              <a:buFontTx/>
              <a:buNone/>
              <a:defRPr kumimoji="0" lang="zh-CN" altLang="en-US" sz="5315" b="0" i="0" u="none">
                <a:solidFill>
                  <a:schemeClr val="tx2"/>
                </a:solidFill>
                <a:latin typeface="Calibri"/>
                <a:ea typeface="隶书" charset="-122"/>
                <a:sym typeface="Calibri"/>
              </a:defRPr>
            </a:lvl1pPr>
          </a:lstStyle>
          <a:p>
            <a:pPr lvl="0">
              <a:buClrTx/>
              <a:buFontTx/>
              <a:buNone/>
            </a:pPr>
            <a:r>
              <a:rPr sz="3427" u="none">
                <a:solidFill>
                  <a:srgbClr val="000135"/>
                </a:solidFill>
              </a:rPr>
              <a:t>该患者目前存在问题及进一步治疗方案</a:t>
            </a:r>
            <a:endParaRPr sz="3827" u="none"/>
          </a:p>
        </p:txBody>
      </p:sp>
      <p:sp>
        <p:nvSpPr>
          <p:cNvPr id="2127" name="Rectangle 3"/>
          <p:cNvSpPr>
            <a:spLocks noGrp="1"/>
          </p:cNvSpPr>
          <p:nvPr>
            <p:ph type="body" idx="4294967295"/>
          </p:nvPr>
        </p:nvSpPr>
        <p:spPr>
          <a:xfrm>
            <a:off x="256502" y="1194759"/>
            <a:ext cx="8903315" cy="1289259"/>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291940" indent="-291940" algn="l" defTabSz="0" rtl="0" eaLnBrk="0" fontAlgn="base" hangingPunct="0">
              <a:lnSpc>
                <a:spcPct val="100000"/>
              </a:lnSpc>
              <a:spcBef>
                <a:spcPct val="20000"/>
              </a:spcBef>
              <a:spcAft>
                <a:spcPct val="0"/>
              </a:spcAft>
              <a:buClr>
                <a:srgbClr val="0BD0D9"/>
              </a:buClr>
              <a:buSzPct val="95000"/>
              <a:buFont typeface="Wingdings 2" charset="2"/>
              <a:buChar char=""/>
              <a:defRPr kumimoji="0" lang="zh-CN" altLang="en-US" sz="2764" b="0" i="0" u="none">
                <a:solidFill>
                  <a:schemeClr val="tx1"/>
                </a:solidFill>
                <a:latin typeface="Constantia" charset="0"/>
                <a:ea typeface="宋体" charset="-122"/>
                <a:sym typeface="Constantia" charset="0"/>
              </a:defRPr>
            </a:lvl1pPr>
            <a:lvl2pPr marL="680067" indent="-261564" algn="l" defTabSz="0" rtl="0" eaLnBrk="0" fontAlgn="base" hangingPunct="0">
              <a:lnSpc>
                <a:spcPct val="100000"/>
              </a:lnSpc>
              <a:spcBef>
                <a:spcPct val="20000"/>
              </a:spcBef>
              <a:spcAft>
                <a:spcPct val="0"/>
              </a:spcAft>
              <a:buClr>
                <a:schemeClr val="accent1"/>
              </a:buClr>
              <a:buSzPct val="85000"/>
              <a:buFont typeface="Wingdings 2" charset="2"/>
              <a:buChar char=""/>
              <a:defRPr kumimoji="0" lang="zh-CN" altLang="en-US" sz="2551" b="0" i="0" u="none">
                <a:solidFill>
                  <a:schemeClr val="tx1"/>
                </a:solidFill>
                <a:latin typeface="Constantia" charset="0"/>
                <a:ea typeface="宋体" charset="-122"/>
                <a:sym typeface="Constantia" charset="0"/>
              </a:defRPr>
            </a:lvl2pPr>
            <a:lvl3pPr marL="972007" indent="-261564" algn="l" defTabSz="0" rtl="0" eaLnBrk="0" fontAlgn="base" hangingPunct="0">
              <a:lnSpc>
                <a:spcPct val="100000"/>
              </a:lnSpc>
              <a:spcBef>
                <a:spcPct val="20000"/>
              </a:spcBef>
              <a:spcAft>
                <a:spcPct val="0"/>
              </a:spcAft>
              <a:buClr>
                <a:schemeClr val="accent2"/>
              </a:buClr>
              <a:buSzPct val="70000"/>
              <a:buFont typeface="Wingdings 2" charset="2"/>
              <a:buChar char=""/>
              <a:defRPr kumimoji="0" lang="zh-CN" altLang="en-US" sz="2232" b="0" i="0" u="none">
                <a:solidFill>
                  <a:schemeClr val="tx1"/>
                </a:solidFill>
                <a:latin typeface="Constantia" charset="0"/>
                <a:ea typeface="宋体" charset="-122"/>
                <a:sym typeface="Constantia" charset="0"/>
              </a:defRPr>
            </a:lvl3pPr>
            <a:lvl4pPr marL="1263947" indent="-222752" algn="l" defTabSz="0" rtl="0" eaLnBrk="0" fontAlgn="base" hangingPunct="0">
              <a:lnSpc>
                <a:spcPct val="100000"/>
              </a:lnSpc>
              <a:spcBef>
                <a:spcPct val="20000"/>
              </a:spcBef>
              <a:spcAft>
                <a:spcPct val="0"/>
              </a:spcAft>
              <a:buClr>
                <a:srgbClr val="0BD0D9"/>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4pPr>
            <a:lvl5pPr marL="1555886" indent="-222752" algn="l" defTabSz="0" rtl="0" eaLnBrk="0" fontAlgn="base" hangingPunct="0">
              <a:lnSpc>
                <a:spcPct val="100000"/>
              </a:lnSpc>
              <a:spcBef>
                <a:spcPct val="20000"/>
              </a:spcBef>
              <a:spcAft>
                <a:spcPct val="0"/>
              </a:spcAft>
              <a:buClr>
                <a:srgbClr val="10CF9B"/>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5pPr>
          </a:lstStyle>
          <a:p>
            <a:pPr lvl="0" eaLnBrk="1" hangingPunct="1">
              <a:buFont typeface="Arial" pitchFamily="34" charset="0"/>
              <a:buNone/>
            </a:pPr>
            <a:endParaRPr sz="2551" u="none">
              <a:solidFill>
                <a:srgbClr val="002060"/>
              </a:solidFill>
              <a:latin typeface="楷体" charset="-122"/>
              <a:ea typeface="楷体" charset="-122"/>
              <a:sym typeface="楷体_GB2312" charset="-122"/>
            </a:endParaRPr>
          </a:p>
          <a:p>
            <a:pPr lvl="0" eaLnBrk="1" hangingPunct="1">
              <a:buFont typeface="Arial" pitchFamily="34" charset="0"/>
              <a:buNone/>
            </a:pPr>
            <a:r>
              <a:rPr sz="2776" b="1" u="none">
                <a:solidFill>
                  <a:srgbClr val="00019B"/>
                </a:solidFill>
                <a:latin typeface="楷体" charset="-122"/>
                <a:ea typeface="楷体" charset="-122"/>
              </a:rPr>
              <a:t>请问同学胰岛素治疗有哪些方案？</a:t>
            </a:r>
            <a:endParaRPr sz="2976" b="1" u="none">
              <a:solidFill>
                <a:srgbClr val="000066"/>
              </a:solidFill>
              <a:latin typeface="楷体" charset="-122"/>
              <a:ea typeface="楷体" charset="-122"/>
            </a:endParaRPr>
          </a:p>
          <a:p>
            <a:pPr lvl="0">
              <a:buFont typeface="Arial" pitchFamily="34" charset="0"/>
              <a:buChar char="•"/>
            </a:pPr>
            <a:endParaRPr sz="2976" b="1" u="none">
              <a:solidFill>
                <a:srgbClr val="000066"/>
              </a:solidFill>
              <a:latin typeface="楷体" charset="-122"/>
              <a:ea typeface="楷体" charset="-122"/>
            </a:endParaRPr>
          </a:p>
        </p:txBody>
      </p:sp>
      <p:sp>
        <p:nvSpPr>
          <p:cNvPr id="2128" name="Text Box 4"/>
          <p:cNvSpPr/>
          <p:nvPr/>
        </p:nvSpPr>
        <p:spPr>
          <a:xfrm>
            <a:off x="560254" y="2605520"/>
            <a:ext cx="9720072" cy="3093081"/>
          </a:xfrm>
          <a:prstGeom prst="rect">
            <a:avLst/>
          </a:prstGeom>
          <a:noFill/>
          <a:ln cap="flat">
            <a:noFill/>
            <a:prstDash val="solid"/>
            <a:miter lim="800000"/>
            <a:headEnd type="none" w="med" len="med"/>
            <a:tailEnd type="none" w="med" len="med"/>
          </a:ln>
        </p:spPr>
        <p:txBody>
          <a:bodyPr>
            <a:spAutoFit/>
          </a:bodyPr>
          <a:lstStyle>
            <a:defPPr>
              <a:defRPr lang="zh-CN"/>
            </a:defPPr>
            <a:lvl1pPr marL="291940" indent="-291940" algn="l" defTabSz="0" rtl="0" eaLnBrk="0" fontAlgn="base" latinLnBrk="0" hangingPunct="0">
              <a:lnSpc>
                <a:spcPct val="100000"/>
              </a:lnSpc>
              <a:spcBef>
                <a:spcPct val="20000"/>
              </a:spcBef>
              <a:spcAft>
                <a:spcPct val="0"/>
              </a:spcAft>
              <a:buClr>
                <a:srgbClr val="0BD0D9"/>
              </a:buClr>
              <a:buSzPct val="95000"/>
              <a:buFont typeface="Wingdings 2" charset="2"/>
              <a:buChar char=""/>
              <a:defRPr kumimoji="0" lang="zh-CN" altLang="en-US" sz="2764" b="0" i="0" u="none" kern="1200">
                <a:solidFill>
                  <a:schemeClr val="tx1"/>
                </a:solidFill>
                <a:latin typeface="Constantia" charset="0"/>
                <a:ea typeface="宋体" charset="-122"/>
                <a:cs typeface="+mn-cs"/>
                <a:sym typeface="Constantia" charset="0"/>
              </a:defRPr>
            </a:lvl1pPr>
            <a:lvl2pPr marL="680067" indent="-261564" algn="l" defTabSz="0" rtl="0" eaLnBrk="0" fontAlgn="base" latinLnBrk="0" hangingPunct="0">
              <a:lnSpc>
                <a:spcPct val="100000"/>
              </a:lnSpc>
              <a:spcBef>
                <a:spcPct val="20000"/>
              </a:spcBef>
              <a:spcAft>
                <a:spcPct val="0"/>
              </a:spcAft>
              <a:buClr>
                <a:schemeClr val="accent1"/>
              </a:buClr>
              <a:buSzPct val="85000"/>
              <a:buFont typeface="Wingdings 2" charset="2"/>
              <a:buChar char=""/>
              <a:defRPr kumimoji="0" lang="zh-CN" altLang="en-US" sz="2551" b="0" i="0" u="none" kern="1200">
                <a:solidFill>
                  <a:schemeClr val="tx1"/>
                </a:solidFill>
                <a:latin typeface="Constantia" charset="0"/>
                <a:ea typeface="宋体" charset="-122"/>
                <a:cs typeface="+mn-cs"/>
                <a:sym typeface="Constantia" charset="0"/>
              </a:defRPr>
            </a:lvl2pPr>
            <a:lvl3pPr marL="972007" indent="-261564" algn="l" defTabSz="0" rtl="0" eaLnBrk="0" fontAlgn="base" latinLnBrk="0" hangingPunct="0">
              <a:lnSpc>
                <a:spcPct val="100000"/>
              </a:lnSpc>
              <a:spcBef>
                <a:spcPct val="20000"/>
              </a:spcBef>
              <a:spcAft>
                <a:spcPct val="0"/>
              </a:spcAft>
              <a:buClr>
                <a:schemeClr val="accent2"/>
              </a:buClr>
              <a:buSzPct val="70000"/>
              <a:buFont typeface="Wingdings 2" charset="2"/>
              <a:buChar char=""/>
              <a:defRPr kumimoji="0" lang="zh-CN" altLang="en-US" sz="2232" b="0" i="0" u="none" kern="1200">
                <a:solidFill>
                  <a:schemeClr val="tx1"/>
                </a:solidFill>
                <a:latin typeface="Constantia" charset="0"/>
                <a:ea typeface="宋体" charset="-122"/>
                <a:cs typeface="+mn-cs"/>
                <a:sym typeface="Constantia" charset="0"/>
              </a:defRPr>
            </a:lvl3pPr>
            <a:lvl4pPr marL="1263947" indent="-222752" algn="l" defTabSz="0" rtl="0" eaLnBrk="0" fontAlgn="base" latinLnBrk="0" hangingPunct="0">
              <a:lnSpc>
                <a:spcPct val="100000"/>
              </a:lnSpc>
              <a:spcBef>
                <a:spcPct val="20000"/>
              </a:spcBef>
              <a:spcAft>
                <a:spcPct val="0"/>
              </a:spcAft>
              <a:buClr>
                <a:srgbClr val="0BD0D9"/>
              </a:buClr>
              <a:buSzPct val="65000"/>
              <a:buFont typeface="Wingdings 2" charset="2"/>
              <a:buChar char=""/>
              <a:defRPr kumimoji="0" lang="zh-CN" altLang="en-US" sz="2126" b="0" i="0" u="none" kern="1200">
                <a:solidFill>
                  <a:schemeClr val="tx1"/>
                </a:solidFill>
                <a:latin typeface="Constantia" charset="0"/>
                <a:ea typeface="宋体" charset="-122"/>
                <a:cs typeface="+mn-cs"/>
                <a:sym typeface="Constantia" charset="0"/>
              </a:defRPr>
            </a:lvl4pPr>
            <a:lvl5pPr marL="1555886" indent="-222752" algn="l" defTabSz="0" rtl="0" eaLnBrk="0" fontAlgn="base" latinLnBrk="0" hangingPunct="0">
              <a:lnSpc>
                <a:spcPct val="100000"/>
              </a:lnSpc>
              <a:spcBef>
                <a:spcPct val="20000"/>
              </a:spcBef>
              <a:spcAft>
                <a:spcPct val="0"/>
              </a:spcAft>
              <a:buClr>
                <a:srgbClr val="10CF9B"/>
              </a:buClr>
              <a:buSzPct val="65000"/>
              <a:buFont typeface="Wingdings 2" charset="2"/>
              <a:buChar char=""/>
              <a:defRPr kumimoji="0" lang="zh-CN" altLang="en-US" sz="2126" b="0" i="0" u="none" kern="1200">
                <a:solidFill>
                  <a:schemeClr val="tx1"/>
                </a:solidFill>
                <a:latin typeface="Constantia" charset="0"/>
                <a:ea typeface="宋体" charset="-122"/>
                <a:cs typeface="+mn-cs"/>
                <a:sym typeface="Constantia" charset="0"/>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72007" eaLnBrk="1" hangingPunct="1">
              <a:spcBef>
                <a:spcPct val="0"/>
              </a:spcBef>
              <a:buClrTx/>
              <a:buSzTx/>
              <a:buFont typeface="Arial" pitchFamily="34" charset="0"/>
              <a:buNone/>
            </a:pPr>
            <a:r>
              <a:rPr sz="2451" b="1" u="none">
                <a:solidFill>
                  <a:srgbClr val="002195"/>
                </a:solidFill>
                <a:latin typeface="Times New Roman" charset="0"/>
                <a:ea typeface="楷体" charset="-122"/>
              </a:rPr>
              <a:t>胰岛素治疗方案有以下：</a:t>
            </a:r>
            <a:endParaRPr sz="2551" b="1" u="none">
              <a:solidFill>
                <a:srgbClr val="002060"/>
              </a:solidFill>
              <a:latin typeface="Times New Roman" charset="0"/>
              <a:ea typeface="楷体" charset="-122"/>
            </a:endParaRPr>
          </a:p>
          <a:p>
            <a:pPr marL="0" lvl="0" indent="0" defTabSz="972007" eaLnBrk="1" hangingPunct="1">
              <a:lnSpc>
                <a:spcPct val="150000"/>
              </a:lnSpc>
              <a:spcBef>
                <a:spcPct val="0"/>
              </a:spcBef>
              <a:buClrTx/>
              <a:buSzTx/>
              <a:buFont typeface="Arial" pitchFamily="34" charset="0"/>
              <a:buNone/>
            </a:pPr>
            <a:r>
              <a:rPr sz="2251" b="1" u="none">
                <a:solidFill>
                  <a:srgbClr val="002195"/>
                </a:solidFill>
                <a:latin typeface="Times New Roman" charset="0"/>
                <a:ea typeface="楷体" charset="-122"/>
              </a:rPr>
              <a:t>      长效胰岛素或类似物每日一次注射+口服降糖药</a:t>
            </a:r>
            <a:endParaRPr sz="2551" b="1" u="none">
              <a:solidFill>
                <a:srgbClr val="002060"/>
              </a:solidFill>
              <a:latin typeface="Times New Roman" charset="0"/>
              <a:ea typeface="楷体" charset="-122"/>
            </a:endParaRPr>
          </a:p>
          <a:p>
            <a:pPr marL="0" lvl="0" indent="0" defTabSz="972007" eaLnBrk="1" hangingPunct="1">
              <a:lnSpc>
                <a:spcPct val="150000"/>
              </a:lnSpc>
              <a:spcBef>
                <a:spcPct val="0"/>
              </a:spcBef>
              <a:buClrTx/>
              <a:buSzTx/>
              <a:buFont typeface="Arial" pitchFamily="34" charset="0"/>
              <a:buNone/>
            </a:pPr>
            <a:r>
              <a:rPr sz="2351" b="1" u="none">
                <a:solidFill>
                  <a:srgbClr val="002195"/>
                </a:solidFill>
                <a:latin typeface="Times New Roman" charset="0"/>
                <a:ea typeface="楷体" charset="-122"/>
              </a:rPr>
              <a:t>      每日2-3次预混胰岛素注射</a:t>
            </a:r>
            <a:endParaRPr sz="2551" b="1" u="none">
              <a:solidFill>
                <a:srgbClr val="002060"/>
              </a:solidFill>
              <a:latin typeface="Times New Roman" charset="0"/>
              <a:ea typeface="楷体" charset="-122"/>
            </a:endParaRPr>
          </a:p>
          <a:p>
            <a:pPr marL="0" lvl="0" indent="0" defTabSz="972007" eaLnBrk="1" hangingPunct="1">
              <a:lnSpc>
                <a:spcPct val="150000"/>
              </a:lnSpc>
              <a:spcBef>
                <a:spcPct val="0"/>
              </a:spcBef>
              <a:buClrTx/>
              <a:buSzTx/>
              <a:buFont typeface="Arial" pitchFamily="34" charset="0"/>
              <a:buNone/>
            </a:pPr>
            <a:r>
              <a:rPr sz="2351" b="1" u="none">
                <a:solidFill>
                  <a:srgbClr val="002195"/>
                </a:solidFill>
                <a:latin typeface="Times New Roman" charset="0"/>
                <a:ea typeface="楷体" charset="-122"/>
              </a:rPr>
              <a:t>      餐前短效胰岛素+睡前中效胰岛素注射</a:t>
            </a:r>
            <a:endParaRPr sz="2551" b="1" u="none">
              <a:solidFill>
                <a:srgbClr val="002060"/>
              </a:solidFill>
              <a:latin typeface="Times New Roman" charset="0"/>
              <a:ea typeface="楷体" charset="-122"/>
            </a:endParaRPr>
          </a:p>
          <a:p>
            <a:pPr marL="0" lvl="0" indent="0" defTabSz="972007" eaLnBrk="1" hangingPunct="1">
              <a:lnSpc>
                <a:spcPct val="150000"/>
              </a:lnSpc>
              <a:spcBef>
                <a:spcPct val="0"/>
              </a:spcBef>
              <a:buClrTx/>
              <a:buSzTx/>
              <a:buFont typeface="Arial" pitchFamily="34" charset="0"/>
              <a:buNone/>
            </a:pPr>
            <a:r>
              <a:rPr sz="2251" b="1" u="none">
                <a:solidFill>
                  <a:srgbClr val="002195"/>
                </a:solidFill>
                <a:latin typeface="Times New Roman" charset="0"/>
                <a:ea typeface="楷体" charset="-122"/>
              </a:rPr>
              <a:t>      餐前速效胰岛素类似物+睡前长效胰岛素类似物注射</a:t>
            </a:r>
            <a:endParaRPr sz="2551" b="1" u="none">
              <a:solidFill>
                <a:srgbClr val="002060"/>
              </a:solidFill>
              <a:latin typeface="Times New Roman" charset="0"/>
              <a:ea typeface="楷体" charset="-122"/>
            </a:endParaRPr>
          </a:p>
          <a:p>
            <a:pPr marL="0" lvl="0" indent="0" defTabSz="972007" eaLnBrk="1" hangingPunct="1">
              <a:lnSpc>
                <a:spcPct val="150000"/>
              </a:lnSpc>
              <a:spcBef>
                <a:spcPct val="0"/>
              </a:spcBef>
              <a:buClrTx/>
              <a:buSzTx/>
              <a:buFont typeface="Arial" pitchFamily="34" charset="0"/>
              <a:buNone/>
            </a:pPr>
            <a:r>
              <a:rPr sz="2451" b="1" u="none">
                <a:solidFill>
                  <a:srgbClr val="002195"/>
                </a:solidFill>
                <a:latin typeface="Times New Roman" charset="0"/>
                <a:ea typeface="楷体" charset="-122"/>
              </a:rPr>
              <a:t>      短效胰岛素或速效胰岛素类似物持续泵入</a:t>
            </a:r>
            <a:endParaRPr sz="2551" b="1" u="none">
              <a:solidFill>
                <a:srgbClr val="002060"/>
              </a:solidFill>
              <a:latin typeface="Times New Roman" charset="0"/>
              <a:ea typeface="楷体" charset="-122"/>
            </a:endParaRPr>
          </a:p>
        </p:txBody>
      </p:sp>
      <p:sp>
        <p:nvSpPr>
          <p:cNvPr id="2129" name="矩形 2128"/>
          <p:cNvSpPr/>
          <p:nvPr/>
        </p:nvSpPr>
        <p:spPr>
          <a:xfrm flipH="1">
            <a:off x="9888823" y="7458805"/>
            <a:ext cx="0" cy="0"/>
          </a:xfrm>
          <a:prstGeom prst="rect">
            <a:avLst/>
          </a:prstGeom>
          <a:noFill/>
          <a:ln cap="flat">
            <a:noFill/>
            <a:prstDash val="solid"/>
            <a:miter lim="800000"/>
            <a:headEnd type="none" w="med" len="med"/>
            <a:tailEnd type="none" w="med" len="med"/>
          </a:ln>
        </p:spPr>
        <p:txBody>
          <a:bodyPr wrap="square" anchor="ctr" anchorCtr="0"/>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ts val="147"/>
              </a:lnSpc>
              <a:spcBef>
                <a:spcPct val="0"/>
              </a:spcBef>
              <a:spcAft>
                <a:spcPct val="0"/>
              </a:spcAft>
              <a:buClr>
                <a:srgbClr val="000000"/>
              </a:buClr>
              <a:buSzTx/>
              <a:buFontTx/>
              <a:buNone/>
            </a:pPr>
            <a:r>
              <a:rPr sz="100" u="none">
                <a:solidFill>
                  <a:srgbClr val="000135"/>
                </a:solidFill>
                <a:latin typeface="Arial" pitchFamily="34" charset="0"/>
                <a:sym typeface="Arial" pitchFamily="34" charset="0"/>
              </a:rPr>
              <a:t>暑页东秩恶锦如优矿论漠涣慷哇咋深赚故场曾钧指能拦矩釜千把乓轩坷芦糖尿病症酸中毒-教学查房糖尿病症酸中毒-教学查房</a:t>
            </a:r>
            <a:endParaRPr sz="106" u="none">
              <a:solidFill>
                <a:srgbClr val="000000"/>
              </a:solidFill>
              <a:latin typeface="Arial" pitchFamily="34" charset="0"/>
              <a:sym typeface="Arial" pitchFamily="34" charset="0"/>
            </a:endParaRPr>
          </a:p>
        </p:txBody>
      </p:sp>
      <p:sp>
        <p:nvSpPr>
          <p:cNvPr id="2130" name="New shape"/>
          <p:cNvSpPr/>
          <p:nvPr/>
        </p:nvSpPr>
        <p:spPr>
          <a:xfrm>
            <a:off x="0" y="7036054"/>
            <a:ext cx="972007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第十页，共二十九页。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additive="base">
                                        <p:cTn id="6" dur="1" fill="hold">
                                          <p:stCondLst>
                                            <p:cond delay="0"/>
                                          </p:stCondLst>
                                        </p:cTn>
                                        <p:tgtEl>
                                          <p:spTgt spid="2128"/>
                                        </p:tgtEl>
                                        <p:attrNameLst>
                                          <p:attrName>style.visibility</p:attrName>
                                        </p:attrNameLst>
                                      </p:cBhvr>
                                      <p:to>
                                        <p:strVal val="visible"/>
                                      </p:to>
                                    </p:set>
                                    <p:anim calcmode="lin" valueType="num">
                                      <p:cBhvr additive="base">
                                        <p:cTn id="7" dur="500" fill="hold"/>
                                        <p:tgtEl>
                                          <p:spTgt spid="2128"/>
                                        </p:tgtEl>
                                        <p:attrNameLst>
                                          <p:attrName>ppt_x</p:attrName>
                                        </p:attrNameLst>
                                      </p:cBhvr>
                                      <p:tavLst>
                                        <p:tav tm="0">
                                          <p:val>
                                            <p:strVal val="#ppt_x"/>
                                          </p:val>
                                        </p:tav>
                                        <p:tav tm="100000">
                                          <p:val>
                                            <p:strVal val="#ppt_x"/>
                                          </p:val>
                                        </p:tav>
                                      </p:tavLst>
                                    </p:anim>
                                    <p:anim calcmode="lin" valueType="num">
                                      <p:cBhvr additive="base">
                                        <p:cTn id="8" dur="500" fill="hold"/>
                                        <p:tgtEl>
                                          <p:spTgt spid="21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8"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32" name="Rectangle 2"/>
          <p:cNvSpPr>
            <a:spLocks noGrp="1"/>
          </p:cNvSpPr>
          <p:nvPr>
            <p:ph type="body" idx="4294967295"/>
          </p:nvPr>
        </p:nvSpPr>
        <p:spPr>
          <a:xfrm>
            <a:off x="486004" y="1269010"/>
            <a:ext cx="8977566" cy="4665972"/>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291940" indent="-291940" algn="l" defTabSz="0" rtl="0" eaLnBrk="0" fontAlgn="base" hangingPunct="0">
              <a:lnSpc>
                <a:spcPct val="100000"/>
              </a:lnSpc>
              <a:spcBef>
                <a:spcPct val="20000"/>
              </a:spcBef>
              <a:spcAft>
                <a:spcPct val="0"/>
              </a:spcAft>
              <a:buClr>
                <a:srgbClr val="0BD0D9"/>
              </a:buClr>
              <a:buSzPct val="95000"/>
              <a:buFont typeface="Wingdings 2" charset="2"/>
              <a:buChar char=""/>
              <a:defRPr kumimoji="0" lang="zh-CN" altLang="en-US" sz="2764" b="0" i="0" u="none">
                <a:solidFill>
                  <a:schemeClr val="tx1"/>
                </a:solidFill>
                <a:latin typeface="Constantia" charset="0"/>
                <a:ea typeface="宋体" charset="-122"/>
                <a:sym typeface="Constantia" charset="0"/>
              </a:defRPr>
            </a:lvl1pPr>
            <a:lvl2pPr marL="680067" indent="-261564" algn="l" defTabSz="0" rtl="0" eaLnBrk="0" fontAlgn="base" hangingPunct="0">
              <a:lnSpc>
                <a:spcPct val="100000"/>
              </a:lnSpc>
              <a:spcBef>
                <a:spcPct val="20000"/>
              </a:spcBef>
              <a:spcAft>
                <a:spcPct val="0"/>
              </a:spcAft>
              <a:buClr>
                <a:schemeClr val="accent1"/>
              </a:buClr>
              <a:buSzPct val="85000"/>
              <a:buFont typeface="Wingdings 2" charset="2"/>
              <a:buChar char=""/>
              <a:defRPr kumimoji="0" lang="zh-CN" altLang="en-US" sz="2551" b="0" i="0" u="none">
                <a:solidFill>
                  <a:schemeClr val="tx1"/>
                </a:solidFill>
                <a:latin typeface="Constantia" charset="0"/>
                <a:ea typeface="宋体" charset="-122"/>
                <a:sym typeface="Constantia" charset="0"/>
              </a:defRPr>
            </a:lvl2pPr>
            <a:lvl3pPr marL="972007" indent="-261564" algn="l" defTabSz="0" rtl="0" eaLnBrk="0" fontAlgn="base" hangingPunct="0">
              <a:lnSpc>
                <a:spcPct val="100000"/>
              </a:lnSpc>
              <a:spcBef>
                <a:spcPct val="20000"/>
              </a:spcBef>
              <a:spcAft>
                <a:spcPct val="0"/>
              </a:spcAft>
              <a:buClr>
                <a:schemeClr val="accent2"/>
              </a:buClr>
              <a:buSzPct val="70000"/>
              <a:buFont typeface="Wingdings 2" charset="2"/>
              <a:buChar char=""/>
              <a:defRPr kumimoji="0" lang="zh-CN" altLang="en-US" sz="2232" b="0" i="0" u="none">
                <a:solidFill>
                  <a:schemeClr val="tx1"/>
                </a:solidFill>
                <a:latin typeface="Constantia" charset="0"/>
                <a:ea typeface="宋体" charset="-122"/>
                <a:sym typeface="Constantia" charset="0"/>
              </a:defRPr>
            </a:lvl3pPr>
            <a:lvl4pPr marL="1263947" indent="-222752" algn="l" defTabSz="0" rtl="0" eaLnBrk="0" fontAlgn="base" hangingPunct="0">
              <a:lnSpc>
                <a:spcPct val="100000"/>
              </a:lnSpc>
              <a:spcBef>
                <a:spcPct val="20000"/>
              </a:spcBef>
              <a:spcAft>
                <a:spcPct val="0"/>
              </a:spcAft>
              <a:buClr>
                <a:srgbClr val="0BD0D9"/>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4pPr>
            <a:lvl5pPr marL="1555886" indent="-222752" algn="l" defTabSz="0" rtl="0" eaLnBrk="0" fontAlgn="base" hangingPunct="0">
              <a:lnSpc>
                <a:spcPct val="100000"/>
              </a:lnSpc>
              <a:spcBef>
                <a:spcPct val="20000"/>
              </a:spcBef>
              <a:spcAft>
                <a:spcPct val="0"/>
              </a:spcAft>
              <a:buClr>
                <a:srgbClr val="10CF9B"/>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5pPr>
          </a:lstStyle>
          <a:p>
            <a:pPr lvl="0">
              <a:lnSpc>
                <a:spcPct val="90000"/>
              </a:lnSpc>
              <a:buFont typeface="Arial" pitchFamily="34" charset="0"/>
              <a:buNone/>
            </a:pPr>
            <a:r>
              <a:rPr sz="2776" b="1" u="none">
                <a:solidFill>
                  <a:srgbClr val="002195"/>
                </a:solidFill>
                <a:latin typeface="Times New Roman" charset="0"/>
                <a:ea typeface="楷体" charset="-122"/>
                <a:sym typeface="楷体_GB2312" charset="-122"/>
              </a:rPr>
              <a:t> 该患者目前酸中毒已纠正，所有病症根本缓解，下一步需要调整降糖方案，确保血糖达标。</a:t>
            </a:r>
            <a:endParaRPr sz="2976" b="1" u="none">
              <a:solidFill>
                <a:srgbClr val="002060"/>
              </a:solidFill>
              <a:latin typeface="Times New Roman" charset="0"/>
              <a:ea typeface="楷体" charset="-122"/>
              <a:sym typeface="楷体_GB2312" charset="-122"/>
            </a:endParaRPr>
          </a:p>
          <a:p>
            <a:pPr lvl="0">
              <a:lnSpc>
                <a:spcPct val="90000"/>
              </a:lnSpc>
              <a:buFont typeface="Arial" pitchFamily="34" charset="0"/>
              <a:buNone/>
            </a:pPr>
            <a:r>
              <a:rPr sz="2776" b="1" u="none">
                <a:solidFill>
                  <a:srgbClr val="002195"/>
                </a:solidFill>
                <a:latin typeface="Times New Roman" charset="0"/>
                <a:ea typeface="楷体" charset="-122"/>
                <a:sym typeface="楷体_GB2312" charset="-122"/>
              </a:rPr>
              <a:t>     </a:t>
            </a:r>
            <a:endParaRPr sz="2976" b="1" u="none">
              <a:solidFill>
                <a:srgbClr val="002060"/>
              </a:solidFill>
              <a:latin typeface="Times New Roman" charset="0"/>
              <a:ea typeface="楷体" charset="-122"/>
              <a:sym typeface="楷体_GB2312" charset="-122"/>
            </a:endParaRPr>
          </a:p>
          <a:p>
            <a:pPr lvl="0">
              <a:lnSpc>
                <a:spcPct val="90000"/>
              </a:lnSpc>
              <a:buFont typeface="Arial" pitchFamily="34" charset="0"/>
              <a:buNone/>
            </a:pPr>
            <a:r>
              <a:rPr sz="2776" b="1" u="none">
                <a:solidFill>
                  <a:srgbClr val="002195"/>
                </a:solidFill>
                <a:latin typeface="Times New Roman" charset="0"/>
                <a:ea typeface="楷体" charset="-122"/>
                <a:sym typeface="楷体_GB2312" charset="-122"/>
              </a:rPr>
              <a:t>    该患者既往应用门冬胰岛素30注射液〔胰岛素类似物〕效果不好，可选择餐前短效胰岛素+睡前中效胰岛素〔人胰岛素〕，监测血糖谱，调整胰岛素剂量，仍不达标，可改为餐前速效胰岛素类似物+睡前长效胰岛素类似物，再不达标可改为胰岛素泵治疗。</a:t>
            </a:r>
            <a:endParaRPr sz="2976" b="1" u="none">
              <a:solidFill>
                <a:srgbClr val="002060"/>
              </a:solidFill>
              <a:latin typeface="Times New Roman" charset="0"/>
              <a:ea typeface="楷体" charset="-122"/>
              <a:sym typeface="楷体_GB2312" charset="-122"/>
            </a:endParaRPr>
          </a:p>
          <a:p>
            <a:pPr lvl="0">
              <a:lnSpc>
                <a:spcPct val="90000"/>
              </a:lnSpc>
              <a:buFont typeface="Arial" pitchFamily="34" charset="0"/>
              <a:buNone/>
            </a:pPr>
            <a:r>
              <a:rPr sz="2776" b="1" u="none">
                <a:solidFill>
                  <a:srgbClr val="002195"/>
                </a:solidFill>
                <a:latin typeface="Times New Roman" charset="0"/>
                <a:ea typeface="楷体" charset="-122"/>
                <a:sym typeface="楷体_GB2312" charset="-122"/>
              </a:rPr>
              <a:t>     </a:t>
            </a:r>
            <a:endParaRPr sz="2976" b="1" u="none">
              <a:solidFill>
                <a:srgbClr val="002060"/>
              </a:solidFill>
              <a:latin typeface="Times New Roman" charset="0"/>
              <a:ea typeface="楷体" charset="-122"/>
              <a:sym typeface="楷体_GB2312" charset="-122"/>
            </a:endParaRPr>
          </a:p>
        </p:txBody>
      </p:sp>
      <p:sp>
        <p:nvSpPr>
          <p:cNvPr id="2133" name="矩形 2132"/>
          <p:cNvSpPr/>
          <p:nvPr/>
        </p:nvSpPr>
        <p:spPr>
          <a:xfrm flipH="1">
            <a:off x="9888823" y="7458805"/>
            <a:ext cx="0" cy="0"/>
          </a:xfrm>
          <a:prstGeom prst="rect">
            <a:avLst/>
          </a:prstGeom>
          <a:noFill/>
          <a:ln cap="flat">
            <a:noFill/>
            <a:prstDash val="solid"/>
            <a:miter lim="800000"/>
            <a:headEnd type="none" w="med" len="med"/>
            <a:tailEnd type="none" w="med" len="med"/>
          </a:ln>
        </p:spPr>
        <p:txBody>
          <a:bodyPr wrap="square" anchor="ctr" anchorCtr="0"/>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ts val="147"/>
              </a:lnSpc>
              <a:spcBef>
                <a:spcPct val="0"/>
              </a:spcBef>
              <a:spcAft>
                <a:spcPct val="0"/>
              </a:spcAft>
              <a:buClr>
                <a:srgbClr val="000000"/>
              </a:buClr>
              <a:buSzTx/>
              <a:buFontTx/>
              <a:buNone/>
            </a:pPr>
            <a:r>
              <a:rPr sz="100" u="none">
                <a:solidFill>
                  <a:srgbClr val="000135"/>
                </a:solidFill>
                <a:latin typeface="Arial" pitchFamily="34" charset="0"/>
                <a:sym typeface="Arial" pitchFamily="34" charset="0"/>
              </a:rPr>
              <a:t>秆韵氖荒忠涸筏谚型宦延锅淬灾伏疲灭炳枉亡火单贤轿摔吊铂会狐快佩伏糖尿病症酸中毒-教学查房糖尿病症酸中毒-教学查房</a:t>
            </a:r>
            <a:endParaRPr sz="106" u="none">
              <a:solidFill>
                <a:srgbClr val="000000"/>
              </a:solidFill>
              <a:latin typeface="Arial" pitchFamily="34" charset="0"/>
              <a:sym typeface="Arial" pitchFamily="34" charset="0"/>
            </a:endParaRPr>
          </a:p>
        </p:txBody>
      </p:sp>
      <p:sp>
        <p:nvSpPr>
          <p:cNvPr id="2134" name="New shape"/>
          <p:cNvSpPr/>
          <p:nvPr/>
        </p:nvSpPr>
        <p:spPr>
          <a:xfrm>
            <a:off x="0" y="7036054"/>
            <a:ext cx="972007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第十一页，共二十九页。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36" name="Rectangle 2"/>
          <p:cNvSpPr>
            <a:spLocks noGrp="1"/>
          </p:cNvSpPr>
          <p:nvPr>
            <p:ph type="title" idx="4294967295"/>
          </p:nvPr>
        </p:nvSpPr>
        <p:spPr>
          <a:xfrm>
            <a:off x="256502" y="526504"/>
            <a:ext cx="9497320" cy="1215009"/>
          </a:xfrm>
          <a:prstGeom prst="rect">
            <a:avLst/>
          </a:prstGeom>
          <a:noFill/>
          <a:ln cap="flat">
            <a:noFill/>
            <a:prstDash val="solid"/>
            <a:miter lim="800000"/>
            <a:headEnd type="none" w="med" len="med"/>
            <a:tailEnd type="none" w="med" len="med"/>
          </a:ln>
        </p:spPr>
        <p:txBody>
          <a:bodyPr vert="horz" wrap="square" lIns="0" tIns="48600" rIns="0" bIns="0" anchor="b" anchorCtr="0">
            <a:noAutofit/>
          </a:bodyPr>
          <a:lstStyle>
            <a:lvl1pPr marL="0" indent="0" algn="l" defTabSz="972007" rtl="0" eaLnBrk="0" fontAlgn="base" hangingPunct="0">
              <a:lnSpc>
                <a:spcPct val="100000"/>
              </a:lnSpc>
              <a:spcBef>
                <a:spcPct val="0"/>
              </a:spcBef>
              <a:spcAft>
                <a:spcPct val="0"/>
              </a:spcAft>
              <a:buClrTx/>
              <a:buSzTx/>
              <a:buFontTx/>
              <a:buNone/>
              <a:defRPr kumimoji="0" lang="zh-CN" altLang="en-US" sz="5315" b="0" i="0" u="none">
                <a:solidFill>
                  <a:schemeClr val="tx2"/>
                </a:solidFill>
                <a:latin typeface="Calibri"/>
                <a:ea typeface="隶书" charset="-122"/>
                <a:sym typeface="Calibri"/>
              </a:defRPr>
            </a:lvl1pPr>
          </a:lstStyle>
          <a:p>
            <a:pPr lvl="0" eaLnBrk="1" hangingPunct="1">
              <a:buClrTx/>
              <a:buFontTx/>
              <a:buNone/>
            </a:pPr>
            <a:r>
              <a:rPr u="none">
                <a:solidFill>
                  <a:srgbClr val="000135"/>
                </a:solidFill>
                <a:latin typeface="Times New Roman" charset="0"/>
                <a:ea typeface="Times New Roman" charset="0"/>
              </a:rPr>
              <a:t>WHO糖尿病诊断标准〔1999〕：</a:t>
            </a:r>
            <a:endParaRPr u="none">
              <a:latin typeface="Times New Roman" charset="0"/>
              <a:ea typeface="Times New Roman" charset="0"/>
            </a:endParaRPr>
          </a:p>
        </p:txBody>
      </p:sp>
      <p:sp>
        <p:nvSpPr>
          <p:cNvPr id="2137" name="Rectangle 3"/>
          <p:cNvSpPr>
            <a:spLocks noGrp="1"/>
          </p:cNvSpPr>
          <p:nvPr>
            <p:ph type="body" idx="4294967295"/>
          </p:nvPr>
        </p:nvSpPr>
        <p:spPr>
          <a:xfrm>
            <a:off x="486004" y="2057079"/>
            <a:ext cx="9051816" cy="3147210"/>
          </a:xfrm>
          <a:prstGeom prst="rect">
            <a:avLst/>
          </a:prstGeom>
          <a:noFill/>
          <a:ln cap="flat">
            <a:noFill/>
            <a:prstDash val="solid"/>
            <a:miter lim="800000"/>
            <a:headEnd type="none" w="med" len="med"/>
            <a:tailEnd type="none" w="med" len="med"/>
          </a:ln>
        </p:spPr>
        <p:txBody>
          <a:bodyPr vert="horz" wrap="square" lIns="91440" tIns="45720" rIns="91440" bIns="45720" anchor="t" anchorCtr="0">
            <a:noAutofit/>
          </a:bodyPr>
          <a:lstStyle>
            <a:lvl1pPr marL="291940" indent="-291940" algn="l" defTabSz="0" rtl="0" eaLnBrk="0" fontAlgn="base" hangingPunct="0">
              <a:lnSpc>
                <a:spcPct val="100000"/>
              </a:lnSpc>
              <a:spcBef>
                <a:spcPct val="20000"/>
              </a:spcBef>
              <a:spcAft>
                <a:spcPct val="0"/>
              </a:spcAft>
              <a:buClr>
                <a:srgbClr val="0BD0D9"/>
              </a:buClr>
              <a:buSzPct val="95000"/>
              <a:buFont typeface="Wingdings 2" charset="2"/>
              <a:buChar char=""/>
              <a:defRPr kumimoji="0" lang="zh-CN" altLang="en-US" sz="2764" b="0" i="0" u="none">
                <a:solidFill>
                  <a:schemeClr val="tx1"/>
                </a:solidFill>
                <a:latin typeface="Constantia" charset="0"/>
                <a:ea typeface="宋体" charset="-122"/>
                <a:sym typeface="Constantia" charset="0"/>
              </a:defRPr>
            </a:lvl1pPr>
            <a:lvl2pPr marL="680067" indent="-261564" algn="l" defTabSz="0" rtl="0" eaLnBrk="0" fontAlgn="base" hangingPunct="0">
              <a:lnSpc>
                <a:spcPct val="100000"/>
              </a:lnSpc>
              <a:spcBef>
                <a:spcPct val="20000"/>
              </a:spcBef>
              <a:spcAft>
                <a:spcPct val="0"/>
              </a:spcAft>
              <a:buClr>
                <a:schemeClr val="accent1"/>
              </a:buClr>
              <a:buSzPct val="85000"/>
              <a:buFont typeface="Wingdings 2" charset="2"/>
              <a:buChar char=""/>
              <a:defRPr kumimoji="0" lang="zh-CN" altLang="en-US" sz="2551" b="0" i="0" u="none">
                <a:solidFill>
                  <a:schemeClr val="tx1"/>
                </a:solidFill>
                <a:latin typeface="Constantia" charset="0"/>
                <a:ea typeface="宋体" charset="-122"/>
                <a:sym typeface="Constantia" charset="0"/>
              </a:defRPr>
            </a:lvl2pPr>
            <a:lvl3pPr marL="972007" indent="-261564" algn="l" defTabSz="0" rtl="0" eaLnBrk="0" fontAlgn="base" hangingPunct="0">
              <a:lnSpc>
                <a:spcPct val="100000"/>
              </a:lnSpc>
              <a:spcBef>
                <a:spcPct val="20000"/>
              </a:spcBef>
              <a:spcAft>
                <a:spcPct val="0"/>
              </a:spcAft>
              <a:buClr>
                <a:schemeClr val="accent2"/>
              </a:buClr>
              <a:buSzPct val="70000"/>
              <a:buFont typeface="Wingdings 2" charset="2"/>
              <a:buChar char=""/>
              <a:defRPr kumimoji="0" lang="zh-CN" altLang="en-US" sz="2232" b="0" i="0" u="none">
                <a:solidFill>
                  <a:schemeClr val="tx1"/>
                </a:solidFill>
                <a:latin typeface="Constantia" charset="0"/>
                <a:ea typeface="宋体" charset="-122"/>
                <a:sym typeface="Constantia" charset="0"/>
              </a:defRPr>
            </a:lvl3pPr>
            <a:lvl4pPr marL="1263947" indent="-222752" algn="l" defTabSz="0" rtl="0" eaLnBrk="0" fontAlgn="base" hangingPunct="0">
              <a:lnSpc>
                <a:spcPct val="100000"/>
              </a:lnSpc>
              <a:spcBef>
                <a:spcPct val="20000"/>
              </a:spcBef>
              <a:spcAft>
                <a:spcPct val="0"/>
              </a:spcAft>
              <a:buClr>
                <a:srgbClr val="0BD0D9"/>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4pPr>
            <a:lvl5pPr marL="1555886" indent="-222752" algn="l" defTabSz="0" rtl="0" eaLnBrk="0" fontAlgn="base" hangingPunct="0">
              <a:lnSpc>
                <a:spcPct val="100000"/>
              </a:lnSpc>
              <a:spcBef>
                <a:spcPct val="20000"/>
              </a:spcBef>
              <a:spcAft>
                <a:spcPct val="0"/>
              </a:spcAft>
              <a:buClr>
                <a:srgbClr val="10CF9B"/>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5pPr>
          </a:lstStyle>
          <a:p>
            <a:pPr lvl="0">
              <a:buFont typeface="Arial" pitchFamily="34" charset="0"/>
              <a:buNone/>
            </a:pPr>
            <a:endParaRPr sz="3189" u="none">
              <a:latin typeface="Times New Roman" charset="0"/>
              <a:ea typeface="Times New Roman" charset="0"/>
            </a:endParaRPr>
          </a:p>
          <a:p>
            <a:pPr lvl="0">
              <a:buFont typeface="Arial" pitchFamily="34" charset="0"/>
              <a:buNone/>
            </a:pPr>
            <a:endParaRPr sz="3189" u="none">
              <a:latin typeface="Times New Roman" charset="0"/>
              <a:ea typeface="Times New Roman" charset="0"/>
            </a:endParaRPr>
          </a:p>
          <a:p>
            <a:pPr lvl="0">
              <a:buFont typeface="Arial" pitchFamily="34" charset="0"/>
              <a:buNone/>
            </a:pPr>
            <a:endParaRPr sz="3189" u="none">
              <a:latin typeface="Times New Roman" charset="0"/>
              <a:ea typeface="Times New Roman" charset="0"/>
            </a:endParaRPr>
          </a:p>
        </p:txBody>
      </p:sp>
      <p:sp>
        <p:nvSpPr>
          <p:cNvPr id="2138" name="Text Box 4"/>
          <p:cNvSpPr/>
          <p:nvPr/>
        </p:nvSpPr>
        <p:spPr>
          <a:xfrm>
            <a:off x="776256" y="1937265"/>
            <a:ext cx="8992755" cy="2710090"/>
          </a:xfrm>
          <a:prstGeom prst="rect">
            <a:avLst/>
          </a:prstGeom>
          <a:noFill/>
          <a:ln cap="flat">
            <a:noFill/>
            <a:prstDash val="solid"/>
            <a:miter lim="800000"/>
            <a:headEnd type="none" w="med" len="med"/>
            <a:tailEnd type="none" w="med" len="med"/>
          </a:ln>
        </p:spPr>
        <p:txBody>
          <a:bodyPr>
            <a:spAutoFit/>
          </a:bodyPr>
          <a:lstStyle>
            <a:defPPr>
              <a:defRPr lang="zh-CN"/>
            </a:defPPr>
            <a:lvl1pPr marL="291940" indent="-291940" algn="l" defTabSz="0" rtl="0" eaLnBrk="0" fontAlgn="base" latinLnBrk="0" hangingPunct="0">
              <a:lnSpc>
                <a:spcPct val="100000"/>
              </a:lnSpc>
              <a:spcBef>
                <a:spcPct val="20000"/>
              </a:spcBef>
              <a:spcAft>
                <a:spcPct val="0"/>
              </a:spcAft>
              <a:buClr>
                <a:srgbClr val="0BD0D9"/>
              </a:buClr>
              <a:buSzPct val="95000"/>
              <a:buFont typeface="Wingdings 2" charset="2"/>
              <a:buChar char=""/>
              <a:defRPr kumimoji="0" lang="zh-CN" altLang="en-US" sz="2764" b="0" i="0" u="none" kern="1200">
                <a:solidFill>
                  <a:schemeClr val="tx1"/>
                </a:solidFill>
                <a:latin typeface="Constantia" charset="0"/>
                <a:ea typeface="宋体" charset="-122"/>
                <a:cs typeface="+mn-cs"/>
                <a:sym typeface="Constantia" charset="0"/>
              </a:defRPr>
            </a:lvl1pPr>
            <a:lvl2pPr marL="680067" indent="-261564" algn="l" defTabSz="0" rtl="0" eaLnBrk="0" fontAlgn="base" latinLnBrk="0" hangingPunct="0">
              <a:lnSpc>
                <a:spcPct val="100000"/>
              </a:lnSpc>
              <a:spcBef>
                <a:spcPct val="20000"/>
              </a:spcBef>
              <a:spcAft>
                <a:spcPct val="0"/>
              </a:spcAft>
              <a:buClr>
                <a:schemeClr val="accent1"/>
              </a:buClr>
              <a:buSzPct val="85000"/>
              <a:buFont typeface="Wingdings 2" charset="2"/>
              <a:buChar char=""/>
              <a:defRPr kumimoji="0" lang="zh-CN" altLang="en-US" sz="2551" b="0" i="0" u="none" kern="1200">
                <a:solidFill>
                  <a:schemeClr val="tx1"/>
                </a:solidFill>
                <a:latin typeface="Constantia" charset="0"/>
                <a:ea typeface="宋体" charset="-122"/>
                <a:cs typeface="+mn-cs"/>
                <a:sym typeface="Constantia" charset="0"/>
              </a:defRPr>
            </a:lvl2pPr>
            <a:lvl3pPr marL="972007" indent="-261564" algn="l" defTabSz="0" rtl="0" eaLnBrk="0" fontAlgn="base" latinLnBrk="0" hangingPunct="0">
              <a:lnSpc>
                <a:spcPct val="100000"/>
              </a:lnSpc>
              <a:spcBef>
                <a:spcPct val="20000"/>
              </a:spcBef>
              <a:spcAft>
                <a:spcPct val="0"/>
              </a:spcAft>
              <a:buClr>
                <a:schemeClr val="accent2"/>
              </a:buClr>
              <a:buSzPct val="70000"/>
              <a:buFont typeface="Wingdings 2" charset="2"/>
              <a:buChar char=""/>
              <a:defRPr kumimoji="0" lang="zh-CN" altLang="en-US" sz="2232" b="0" i="0" u="none" kern="1200">
                <a:solidFill>
                  <a:schemeClr val="tx1"/>
                </a:solidFill>
                <a:latin typeface="Constantia" charset="0"/>
                <a:ea typeface="宋体" charset="-122"/>
                <a:cs typeface="+mn-cs"/>
                <a:sym typeface="Constantia" charset="0"/>
              </a:defRPr>
            </a:lvl3pPr>
            <a:lvl4pPr marL="1263947" indent="-222752" algn="l" defTabSz="0" rtl="0" eaLnBrk="0" fontAlgn="base" latinLnBrk="0" hangingPunct="0">
              <a:lnSpc>
                <a:spcPct val="100000"/>
              </a:lnSpc>
              <a:spcBef>
                <a:spcPct val="20000"/>
              </a:spcBef>
              <a:spcAft>
                <a:spcPct val="0"/>
              </a:spcAft>
              <a:buClr>
                <a:srgbClr val="0BD0D9"/>
              </a:buClr>
              <a:buSzPct val="65000"/>
              <a:buFont typeface="Wingdings 2" charset="2"/>
              <a:buChar char=""/>
              <a:defRPr kumimoji="0" lang="zh-CN" altLang="en-US" sz="2126" b="0" i="0" u="none" kern="1200">
                <a:solidFill>
                  <a:schemeClr val="tx1"/>
                </a:solidFill>
                <a:latin typeface="Constantia" charset="0"/>
                <a:ea typeface="宋体" charset="-122"/>
                <a:cs typeface="+mn-cs"/>
                <a:sym typeface="Constantia" charset="0"/>
              </a:defRPr>
            </a:lvl4pPr>
            <a:lvl5pPr marL="1555886" indent="-222752" algn="l" defTabSz="0" rtl="0" eaLnBrk="0" fontAlgn="base" latinLnBrk="0" hangingPunct="0">
              <a:lnSpc>
                <a:spcPct val="100000"/>
              </a:lnSpc>
              <a:spcBef>
                <a:spcPct val="20000"/>
              </a:spcBef>
              <a:spcAft>
                <a:spcPct val="0"/>
              </a:spcAft>
              <a:buClr>
                <a:srgbClr val="10CF9B"/>
              </a:buClr>
              <a:buSzPct val="65000"/>
              <a:buFont typeface="Wingdings 2" charset="2"/>
              <a:buChar char=""/>
              <a:defRPr kumimoji="0" lang="zh-CN" altLang="en-US" sz="2126" b="0" i="0" u="none" kern="1200">
                <a:solidFill>
                  <a:schemeClr val="tx1"/>
                </a:solidFill>
                <a:latin typeface="Constantia" charset="0"/>
                <a:ea typeface="宋体" charset="-122"/>
                <a:cs typeface="+mn-cs"/>
                <a:sym typeface="Constantia" charset="0"/>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72007">
              <a:lnSpc>
                <a:spcPct val="150000"/>
              </a:lnSpc>
              <a:spcBef>
                <a:spcPct val="0"/>
              </a:spcBef>
              <a:buClrTx/>
              <a:buSzTx/>
              <a:buFont typeface="Arial" pitchFamily="34" charset="0"/>
              <a:buNone/>
            </a:pPr>
            <a:r>
              <a:rPr sz="2151" b="1" u="none">
                <a:solidFill>
                  <a:srgbClr val="002195"/>
                </a:solidFill>
                <a:latin typeface="Times New Roman" charset="0"/>
                <a:ea typeface="楷体" charset="-122"/>
              </a:rPr>
              <a:t>烦渴、多饮、多尿、消瘦的病症+随机血糖≥11.1mmol/L</a:t>
            </a:r>
            <a:endParaRPr sz="2551" b="1" u="none">
              <a:solidFill>
                <a:srgbClr val="002060"/>
              </a:solidFill>
              <a:latin typeface="Times New Roman" charset="0"/>
              <a:ea typeface="楷体" charset="-122"/>
            </a:endParaRPr>
          </a:p>
          <a:p>
            <a:pPr marL="0" lvl="0" indent="0" defTabSz="972007">
              <a:lnSpc>
                <a:spcPct val="150000"/>
              </a:lnSpc>
              <a:spcBef>
                <a:spcPct val="0"/>
              </a:spcBef>
              <a:buClrTx/>
              <a:buSzTx/>
              <a:buFont typeface="Arial" pitchFamily="34" charset="0"/>
              <a:buNone/>
            </a:pPr>
            <a:r>
              <a:rPr sz="2251" b="1" u="none">
                <a:solidFill>
                  <a:srgbClr val="002195"/>
                </a:solidFill>
                <a:latin typeface="Times New Roman" charset="0"/>
                <a:ea typeface="楷体" charset="-122"/>
              </a:rPr>
              <a:t>或化验静脉空腹血糖≥7.0mmol/L                </a:t>
            </a:r>
            <a:endParaRPr sz="2551" b="1" u="none">
              <a:solidFill>
                <a:srgbClr val="002060"/>
              </a:solidFill>
              <a:latin typeface="Times New Roman" charset="0"/>
              <a:ea typeface="楷体" charset="-122"/>
            </a:endParaRPr>
          </a:p>
          <a:p>
            <a:pPr marL="0" lvl="0" indent="0" defTabSz="972007">
              <a:lnSpc>
                <a:spcPct val="150000"/>
              </a:lnSpc>
              <a:spcBef>
                <a:spcPct val="0"/>
              </a:spcBef>
              <a:buClrTx/>
              <a:buSzTx/>
              <a:buFont typeface="Arial" pitchFamily="34" charset="0"/>
              <a:buNone/>
            </a:pPr>
            <a:r>
              <a:rPr sz="2451" b="1" u="none">
                <a:solidFill>
                  <a:srgbClr val="002195"/>
                </a:solidFill>
                <a:latin typeface="Times New Roman" charset="0"/>
                <a:ea typeface="楷体" charset="-122"/>
              </a:rPr>
              <a:t>或OGTT-2小时血糖≥11.1mmol/L</a:t>
            </a:r>
            <a:endParaRPr sz="2551" b="1" u="none">
              <a:solidFill>
                <a:srgbClr val="002060"/>
              </a:solidFill>
              <a:latin typeface="Times New Roman" charset="0"/>
              <a:ea typeface="楷体" charset="-122"/>
            </a:endParaRPr>
          </a:p>
          <a:p>
            <a:pPr marL="0" lvl="0" indent="0" defTabSz="972007">
              <a:lnSpc>
                <a:spcPct val="150000"/>
              </a:lnSpc>
              <a:spcBef>
                <a:spcPct val="0"/>
              </a:spcBef>
              <a:buClrTx/>
              <a:buSzTx/>
              <a:buFont typeface="Arial" pitchFamily="34" charset="0"/>
              <a:buNone/>
            </a:pPr>
            <a:endParaRPr sz="2551" b="1" u="none">
              <a:solidFill>
                <a:srgbClr val="002060"/>
              </a:solidFill>
              <a:latin typeface="Times New Roman" charset="0"/>
              <a:ea typeface="楷体" charset="-122"/>
            </a:endParaRPr>
          </a:p>
          <a:p>
            <a:pPr marL="0" lvl="0" indent="0" defTabSz="972007">
              <a:lnSpc>
                <a:spcPct val="150000"/>
              </a:lnSpc>
              <a:spcBef>
                <a:spcPct val="0"/>
              </a:spcBef>
              <a:buClrTx/>
              <a:buSzTx/>
              <a:buFont typeface="Arial" pitchFamily="34" charset="0"/>
              <a:buNone/>
            </a:pPr>
            <a:r>
              <a:rPr sz="2151" b="1" u="none">
                <a:solidFill>
                  <a:srgbClr val="002195"/>
                </a:solidFill>
                <a:latin typeface="Times New Roman" charset="0"/>
                <a:ea typeface="楷体" charset="-122"/>
              </a:rPr>
              <a:t>无病症患者需再监测一次予以证明，诊断才成立。</a:t>
            </a:r>
            <a:endParaRPr sz="2551" b="1" u="none">
              <a:solidFill>
                <a:srgbClr val="002060"/>
              </a:solidFill>
              <a:latin typeface="Times New Roman" charset="0"/>
              <a:ea typeface="楷体" charset="-122"/>
            </a:endParaRPr>
          </a:p>
        </p:txBody>
      </p:sp>
      <p:sp>
        <p:nvSpPr>
          <p:cNvPr id="2139" name="矩形 2138"/>
          <p:cNvSpPr/>
          <p:nvPr/>
        </p:nvSpPr>
        <p:spPr>
          <a:xfrm flipH="1">
            <a:off x="9888823" y="7458805"/>
            <a:ext cx="0" cy="0"/>
          </a:xfrm>
          <a:prstGeom prst="rect">
            <a:avLst/>
          </a:prstGeom>
          <a:noFill/>
          <a:ln cap="flat">
            <a:noFill/>
            <a:prstDash val="solid"/>
            <a:miter lim="800000"/>
            <a:headEnd type="none" w="med" len="med"/>
            <a:tailEnd type="none" w="med" len="med"/>
          </a:ln>
        </p:spPr>
        <p:txBody>
          <a:bodyPr wrap="square" anchor="ctr" anchorCtr="0"/>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ts val="147"/>
              </a:lnSpc>
              <a:spcBef>
                <a:spcPct val="0"/>
              </a:spcBef>
              <a:spcAft>
                <a:spcPct val="0"/>
              </a:spcAft>
              <a:buClr>
                <a:srgbClr val="000000"/>
              </a:buClr>
              <a:buSzTx/>
              <a:buFontTx/>
              <a:buNone/>
            </a:pPr>
            <a:r>
              <a:rPr sz="100" u="none">
                <a:solidFill>
                  <a:srgbClr val="000135"/>
                </a:solidFill>
                <a:latin typeface="Arial" pitchFamily="34" charset="0"/>
                <a:sym typeface="Arial" pitchFamily="34" charset="0"/>
              </a:rPr>
              <a:t>锥擦帮滨兔猖坎弟咳盈艳置坡惕霹局拾舱例民暗封不花谚阔眩悼会限椿筷糖尿病症酸中毒-教学查房糖尿病症酸中毒-教学查房</a:t>
            </a:r>
            <a:endParaRPr sz="106" u="none">
              <a:solidFill>
                <a:srgbClr val="000000"/>
              </a:solidFill>
              <a:latin typeface="Arial" pitchFamily="34" charset="0"/>
              <a:sym typeface="Arial" pitchFamily="34" charset="0"/>
            </a:endParaRPr>
          </a:p>
        </p:txBody>
      </p:sp>
      <p:sp>
        <p:nvSpPr>
          <p:cNvPr id="2140" name="New shape"/>
          <p:cNvSpPr/>
          <p:nvPr/>
        </p:nvSpPr>
        <p:spPr>
          <a:xfrm>
            <a:off x="0" y="7036054"/>
            <a:ext cx="972007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第十二页，共二十九页。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additive="base">
                                        <p:cTn id="6" dur="1" fill="hold">
                                          <p:stCondLst>
                                            <p:cond delay="0"/>
                                          </p:stCondLst>
                                        </p:cTn>
                                        <p:tgtEl>
                                          <p:spTgt spid="2138"/>
                                        </p:tgtEl>
                                        <p:attrNameLst>
                                          <p:attrName>style.visibility</p:attrName>
                                        </p:attrNameLst>
                                      </p:cBhvr>
                                      <p:to>
                                        <p:strVal val="visible"/>
                                      </p:to>
                                    </p:set>
                                    <p:anim calcmode="lin" valueType="num">
                                      <p:cBhvr additive="base">
                                        <p:cTn id="7" dur="500" fill="hold"/>
                                        <p:tgtEl>
                                          <p:spTgt spid="2138"/>
                                        </p:tgtEl>
                                        <p:attrNameLst>
                                          <p:attrName>ppt_x</p:attrName>
                                        </p:attrNameLst>
                                      </p:cBhvr>
                                      <p:tavLst>
                                        <p:tav tm="0">
                                          <p:val>
                                            <p:strVal val="#ppt_x"/>
                                          </p:val>
                                        </p:tav>
                                        <p:tav tm="100000">
                                          <p:val>
                                            <p:strVal val="#ppt_x"/>
                                          </p:val>
                                        </p:tav>
                                      </p:tavLst>
                                    </p:anim>
                                    <p:anim calcmode="lin" valueType="num">
                                      <p:cBhvr additive="base">
                                        <p:cTn id="8" dur="500" fill="hold"/>
                                        <p:tgtEl>
                                          <p:spTgt spid="213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38"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42" name="标题 1"/>
          <p:cNvSpPr>
            <a:spLocks noGrp="1"/>
          </p:cNvSpPr>
          <p:nvPr>
            <p:ph type="title" idx="4294967295"/>
          </p:nvPr>
        </p:nvSpPr>
        <p:spPr>
          <a:xfrm>
            <a:off x="486004" y="749256"/>
            <a:ext cx="8748064" cy="1215009"/>
          </a:xfrm>
          <a:prstGeom prst="rect">
            <a:avLst/>
          </a:prstGeom>
          <a:noFill/>
          <a:ln cap="flat">
            <a:noFill/>
            <a:prstDash val="solid"/>
            <a:miter lim="800000"/>
            <a:headEnd type="none" w="med" len="med"/>
            <a:tailEnd type="none" w="med" len="med"/>
          </a:ln>
        </p:spPr>
        <p:txBody>
          <a:bodyPr vert="horz" wrap="square" lIns="0" tIns="48600" rIns="0" bIns="0" anchor="b" anchorCtr="0">
            <a:noAutofit/>
          </a:bodyPr>
          <a:lstStyle>
            <a:lvl1pPr marL="0" indent="0" algn="l" defTabSz="972007" rtl="0" eaLnBrk="0" fontAlgn="base" hangingPunct="0">
              <a:lnSpc>
                <a:spcPct val="100000"/>
              </a:lnSpc>
              <a:spcBef>
                <a:spcPct val="0"/>
              </a:spcBef>
              <a:spcAft>
                <a:spcPct val="0"/>
              </a:spcAft>
              <a:buClrTx/>
              <a:buSzTx/>
              <a:buFontTx/>
              <a:buNone/>
              <a:defRPr kumimoji="0" lang="zh-CN" altLang="en-US" sz="5315" b="0" i="0" u="none">
                <a:solidFill>
                  <a:schemeClr val="tx2"/>
                </a:solidFill>
                <a:latin typeface="Calibri"/>
                <a:ea typeface="隶书" charset="-122"/>
                <a:sym typeface="Calibri"/>
              </a:defRPr>
            </a:lvl1pPr>
          </a:lstStyle>
          <a:p>
            <a:pPr lvl="0" eaLnBrk="1" hangingPunct="1">
              <a:buClrTx/>
              <a:buFontTx/>
              <a:buNone/>
            </a:pPr>
            <a:r>
              <a:rPr u="none">
                <a:solidFill>
                  <a:srgbClr val="000135"/>
                </a:solidFill>
                <a:latin typeface="Times New Roman" charset="0"/>
                <a:ea typeface="Times New Roman" charset="0"/>
              </a:rPr>
              <a:t>糖尿病分型〔WHO分型〕</a:t>
            </a:r>
            <a:endParaRPr u="none">
              <a:latin typeface="Times New Roman" charset="0"/>
              <a:ea typeface="Times New Roman" charset="0"/>
            </a:endParaRPr>
          </a:p>
        </p:txBody>
      </p:sp>
      <p:sp>
        <p:nvSpPr>
          <p:cNvPr id="2143" name="内容占位符 2"/>
          <p:cNvSpPr>
            <a:spLocks noGrp="1"/>
          </p:cNvSpPr>
          <p:nvPr>
            <p:ph idx="1"/>
          </p:nvPr>
        </p:nvSpPr>
        <p:spPr>
          <a:xfrm>
            <a:off x="1086758" y="2234267"/>
            <a:ext cx="8748064" cy="2747270"/>
          </a:xfrm>
          <a:prstGeom prst="rect">
            <a:avLst/>
          </a:prstGeom>
          <a:noFill/>
          <a:ln cap="flat">
            <a:noFill/>
            <a:prstDash val="solid"/>
            <a:miter lim="800000"/>
            <a:headEnd type="none" w="med" len="med"/>
            <a:tailEnd type="none" w="med" len="med"/>
          </a:ln>
        </p:spPr>
        <p:txBody>
          <a:bodyPr vert="horz" wrap="square" lIns="97201" tIns="48600" rIns="97201" bIns="48600" anchor="t" anchorCtr="0">
            <a:noAutofit/>
          </a:bodyPr>
          <a:lstStyle>
            <a:lvl1pPr marL="291940" indent="-291940" algn="l" defTabSz="0" rtl="0" eaLnBrk="0" fontAlgn="base" hangingPunct="0">
              <a:lnSpc>
                <a:spcPct val="100000"/>
              </a:lnSpc>
              <a:spcBef>
                <a:spcPct val="20000"/>
              </a:spcBef>
              <a:spcAft>
                <a:spcPct val="0"/>
              </a:spcAft>
              <a:buClr>
                <a:srgbClr val="0BD0D9"/>
              </a:buClr>
              <a:buSzPct val="95000"/>
              <a:buFont typeface="Wingdings 2" charset="2"/>
              <a:buChar char=""/>
              <a:defRPr kumimoji="0" lang="zh-CN" altLang="en-US" sz="2764" b="0" i="0" u="none">
                <a:solidFill>
                  <a:schemeClr val="tx1"/>
                </a:solidFill>
                <a:latin typeface="Constantia" charset="0"/>
                <a:ea typeface="宋体" charset="-122"/>
                <a:sym typeface="Constantia" charset="0"/>
              </a:defRPr>
            </a:lvl1pPr>
            <a:lvl2pPr marL="680067" indent="-261564" algn="l" defTabSz="0" rtl="0" eaLnBrk="0" fontAlgn="base" hangingPunct="0">
              <a:lnSpc>
                <a:spcPct val="100000"/>
              </a:lnSpc>
              <a:spcBef>
                <a:spcPct val="20000"/>
              </a:spcBef>
              <a:spcAft>
                <a:spcPct val="0"/>
              </a:spcAft>
              <a:buClr>
                <a:schemeClr val="accent1"/>
              </a:buClr>
              <a:buSzPct val="85000"/>
              <a:buFont typeface="Wingdings 2" charset="2"/>
              <a:buChar char=""/>
              <a:defRPr kumimoji="0" lang="zh-CN" altLang="en-US" sz="2551" b="0" i="0" u="none">
                <a:solidFill>
                  <a:schemeClr val="tx1"/>
                </a:solidFill>
                <a:latin typeface="Constantia" charset="0"/>
                <a:ea typeface="宋体" charset="-122"/>
                <a:sym typeface="Constantia" charset="0"/>
              </a:defRPr>
            </a:lvl2pPr>
            <a:lvl3pPr marL="972007" indent="-261564" algn="l" defTabSz="0" rtl="0" eaLnBrk="0" fontAlgn="base" hangingPunct="0">
              <a:lnSpc>
                <a:spcPct val="100000"/>
              </a:lnSpc>
              <a:spcBef>
                <a:spcPct val="20000"/>
              </a:spcBef>
              <a:spcAft>
                <a:spcPct val="0"/>
              </a:spcAft>
              <a:buClr>
                <a:schemeClr val="accent2"/>
              </a:buClr>
              <a:buSzPct val="70000"/>
              <a:buFont typeface="Wingdings 2" charset="2"/>
              <a:buChar char=""/>
              <a:defRPr kumimoji="0" lang="zh-CN" altLang="en-US" sz="2232" b="0" i="0" u="none">
                <a:solidFill>
                  <a:schemeClr val="tx1"/>
                </a:solidFill>
                <a:latin typeface="Constantia" charset="0"/>
                <a:ea typeface="宋体" charset="-122"/>
                <a:sym typeface="Constantia" charset="0"/>
              </a:defRPr>
            </a:lvl3pPr>
            <a:lvl4pPr marL="1263947" indent="-222752" algn="l" defTabSz="0" rtl="0" eaLnBrk="0" fontAlgn="base" hangingPunct="0">
              <a:lnSpc>
                <a:spcPct val="100000"/>
              </a:lnSpc>
              <a:spcBef>
                <a:spcPct val="20000"/>
              </a:spcBef>
              <a:spcAft>
                <a:spcPct val="0"/>
              </a:spcAft>
              <a:buClr>
                <a:srgbClr val="0BD0D9"/>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4pPr>
            <a:lvl5pPr marL="1555886" indent="-222752" algn="l" defTabSz="0" rtl="0" eaLnBrk="0" fontAlgn="base" hangingPunct="0">
              <a:lnSpc>
                <a:spcPct val="100000"/>
              </a:lnSpc>
              <a:spcBef>
                <a:spcPct val="20000"/>
              </a:spcBef>
              <a:spcAft>
                <a:spcPct val="0"/>
              </a:spcAft>
              <a:buClr>
                <a:srgbClr val="10CF9B"/>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5pPr>
          </a:lstStyle>
          <a:p>
            <a:pPr lvl="0" eaLnBrk="1" hangingPunct="1">
              <a:buFont typeface="Arial" pitchFamily="34" charset="0"/>
              <a:buChar char="•"/>
            </a:pPr>
            <a:r>
              <a:rPr sz="3002" b="1" u="none">
                <a:solidFill>
                  <a:srgbClr val="002195"/>
                </a:solidFill>
                <a:ea typeface="楷体_GB2312" charset="-122"/>
              </a:rPr>
              <a:t>1</a:t>
            </a:r>
            <a:r>
              <a:rPr sz="3302" b="1" u="none">
                <a:solidFill>
                  <a:srgbClr val="002195"/>
                </a:solidFill>
                <a:latin typeface="华文楷体" charset="-122"/>
                <a:ea typeface="楷体_GB2312" charset="-122"/>
              </a:rPr>
              <a:t>型糖尿病(T1DM) </a:t>
            </a:r>
            <a:endParaRPr sz="3402" b="1" u="none">
              <a:solidFill>
                <a:srgbClr val="002060"/>
              </a:solidFill>
              <a:latin typeface="华文楷体" charset="-122"/>
              <a:ea typeface="楷体_GB2312" charset="-122"/>
            </a:endParaRPr>
          </a:p>
          <a:p>
            <a:pPr lvl="0" eaLnBrk="1" hangingPunct="1">
              <a:buFont typeface="Arial" pitchFamily="34" charset="0"/>
              <a:buChar char="•"/>
            </a:pPr>
            <a:r>
              <a:rPr sz="3102" b="1" u="none">
                <a:solidFill>
                  <a:srgbClr val="002195"/>
                </a:solidFill>
                <a:latin typeface="华文楷体" charset="-122"/>
                <a:ea typeface="楷体_GB2312" charset="-122"/>
              </a:rPr>
              <a:t>2型糖尿病(T2DM)</a:t>
            </a:r>
            <a:endParaRPr sz="3402" b="1" u="none">
              <a:solidFill>
                <a:srgbClr val="002060"/>
              </a:solidFill>
              <a:latin typeface="华文楷体" charset="-122"/>
              <a:ea typeface="楷体_GB2312" charset="-122"/>
            </a:endParaRPr>
          </a:p>
          <a:p>
            <a:pPr lvl="0" eaLnBrk="1" hangingPunct="1">
              <a:buFont typeface="Arial" pitchFamily="34" charset="0"/>
              <a:buChar char="•"/>
            </a:pPr>
            <a:r>
              <a:rPr sz="3102" b="1" u="none">
                <a:solidFill>
                  <a:srgbClr val="002195"/>
                </a:solidFill>
                <a:latin typeface="华文楷体" charset="-122"/>
                <a:ea typeface="楷体_GB2312" charset="-122"/>
              </a:rPr>
              <a:t>其他特殊类型糖尿病</a:t>
            </a:r>
            <a:endParaRPr sz="3402" b="1" u="none">
              <a:solidFill>
                <a:srgbClr val="002060"/>
              </a:solidFill>
              <a:latin typeface="华文楷体" charset="-122"/>
              <a:ea typeface="楷体_GB2312" charset="-122"/>
            </a:endParaRPr>
          </a:p>
          <a:p>
            <a:pPr lvl="0" eaLnBrk="1" hangingPunct="1">
              <a:buFont typeface="Arial" pitchFamily="34" charset="0"/>
              <a:buChar char="•"/>
            </a:pPr>
            <a:r>
              <a:rPr sz="3002" b="1" u="none">
                <a:solidFill>
                  <a:srgbClr val="002195"/>
                </a:solidFill>
                <a:latin typeface="华文楷体" charset="-122"/>
                <a:ea typeface="楷体_GB2312" charset="-122"/>
              </a:rPr>
              <a:t>妊娠期糖尿病(GDM) </a:t>
            </a:r>
            <a:endParaRPr sz="3402" b="1" u="none">
              <a:solidFill>
                <a:srgbClr val="002060"/>
              </a:solidFill>
              <a:latin typeface="华文楷体" charset="-122"/>
              <a:ea typeface="楷体_GB2312" charset="-122"/>
            </a:endParaRPr>
          </a:p>
        </p:txBody>
      </p:sp>
      <p:sp>
        <p:nvSpPr>
          <p:cNvPr id="2144" name="日期占位符 3"/>
          <p:cNvSpPr/>
          <p:nvPr/>
        </p:nvSpPr>
        <p:spPr>
          <a:xfrm>
            <a:off x="486004" y="6756801"/>
            <a:ext cx="2268017" cy="388128"/>
          </a:xfrm>
          <a:prstGeom prst="rect">
            <a:avLst/>
          </a:prstGeom>
          <a:noFill/>
          <a:ln cap="flat">
            <a:noFill/>
            <a:prstDash val="solid"/>
            <a:miter lim="800000"/>
            <a:headEnd type="none" w="med" len="med"/>
            <a:tailEnd type="none" w="med" len="med"/>
          </a:ln>
        </p:spPr>
        <p:txBody>
          <a:bodyPr lIns="0" tIns="0" rIns="0" bIns="0" anchor="b" anchorCtr="0">
            <a:noAutofit/>
          </a:bodyPr>
          <a:lstStyle>
            <a:defPPr>
              <a:defRPr lang="zh-CN"/>
            </a:defPPr>
            <a:lvl1pPr marL="291940" indent="-291940" algn="l" defTabSz="0" rtl="0" eaLnBrk="0" fontAlgn="base" latinLnBrk="0" hangingPunct="0">
              <a:lnSpc>
                <a:spcPct val="100000"/>
              </a:lnSpc>
              <a:spcBef>
                <a:spcPct val="20000"/>
              </a:spcBef>
              <a:spcAft>
                <a:spcPct val="0"/>
              </a:spcAft>
              <a:buClr>
                <a:srgbClr val="0BD0D9"/>
              </a:buClr>
              <a:buSzPct val="95000"/>
              <a:buFont typeface="Wingdings 2" charset="2"/>
              <a:buChar char=""/>
              <a:defRPr kumimoji="0" lang="zh-CN" altLang="en-US" sz="2764" b="0" i="0" u="none" kern="1200">
                <a:solidFill>
                  <a:schemeClr val="tx1"/>
                </a:solidFill>
                <a:latin typeface="Constantia" charset="0"/>
                <a:ea typeface="宋体" charset="-122"/>
                <a:cs typeface="+mn-cs"/>
                <a:sym typeface="Constantia" charset="0"/>
              </a:defRPr>
            </a:lvl1pPr>
            <a:lvl2pPr marL="680067" indent="-261564" algn="l" defTabSz="0" rtl="0" eaLnBrk="0" fontAlgn="base" latinLnBrk="0" hangingPunct="0">
              <a:lnSpc>
                <a:spcPct val="100000"/>
              </a:lnSpc>
              <a:spcBef>
                <a:spcPct val="20000"/>
              </a:spcBef>
              <a:spcAft>
                <a:spcPct val="0"/>
              </a:spcAft>
              <a:buClr>
                <a:schemeClr val="accent1"/>
              </a:buClr>
              <a:buSzPct val="85000"/>
              <a:buFont typeface="Wingdings 2" charset="2"/>
              <a:buChar char=""/>
              <a:defRPr kumimoji="0" lang="zh-CN" altLang="en-US" sz="2551" b="0" i="0" u="none" kern="1200">
                <a:solidFill>
                  <a:schemeClr val="tx1"/>
                </a:solidFill>
                <a:latin typeface="Constantia" charset="0"/>
                <a:ea typeface="宋体" charset="-122"/>
                <a:cs typeface="+mn-cs"/>
                <a:sym typeface="Constantia" charset="0"/>
              </a:defRPr>
            </a:lvl2pPr>
            <a:lvl3pPr marL="972007" indent="-261564" algn="l" defTabSz="0" rtl="0" eaLnBrk="0" fontAlgn="base" latinLnBrk="0" hangingPunct="0">
              <a:lnSpc>
                <a:spcPct val="100000"/>
              </a:lnSpc>
              <a:spcBef>
                <a:spcPct val="20000"/>
              </a:spcBef>
              <a:spcAft>
                <a:spcPct val="0"/>
              </a:spcAft>
              <a:buClr>
                <a:schemeClr val="accent2"/>
              </a:buClr>
              <a:buSzPct val="70000"/>
              <a:buFont typeface="Wingdings 2" charset="2"/>
              <a:buChar char=""/>
              <a:defRPr kumimoji="0" lang="zh-CN" altLang="en-US" sz="2232" b="0" i="0" u="none" kern="1200">
                <a:solidFill>
                  <a:schemeClr val="tx1"/>
                </a:solidFill>
                <a:latin typeface="Constantia" charset="0"/>
                <a:ea typeface="宋体" charset="-122"/>
                <a:cs typeface="+mn-cs"/>
                <a:sym typeface="Constantia" charset="0"/>
              </a:defRPr>
            </a:lvl3pPr>
            <a:lvl4pPr marL="1263947" indent="-222752" algn="l" defTabSz="0" rtl="0" eaLnBrk="0" fontAlgn="base" latinLnBrk="0" hangingPunct="0">
              <a:lnSpc>
                <a:spcPct val="100000"/>
              </a:lnSpc>
              <a:spcBef>
                <a:spcPct val="20000"/>
              </a:spcBef>
              <a:spcAft>
                <a:spcPct val="0"/>
              </a:spcAft>
              <a:buClr>
                <a:srgbClr val="0BD0D9"/>
              </a:buClr>
              <a:buSzPct val="65000"/>
              <a:buFont typeface="Wingdings 2" charset="2"/>
              <a:buChar char=""/>
              <a:defRPr kumimoji="0" lang="zh-CN" altLang="en-US" sz="2126" b="0" i="0" u="none" kern="1200">
                <a:solidFill>
                  <a:schemeClr val="tx1"/>
                </a:solidFill>
                <a:latin typeface="Constantia" charset="0"/>
                <a:ea typeface="宋体" charset="-122"/>
                <a:cs typeface="+mn-cs"/>
                <a:sym typeface="Constantia" charset="0"/>
              </a:defRPr>
            </a:lvl4pPr>
            <a:lvl5pPr marL="1555886" indent="-222752" algn="l" defTabSz="0" rtl="0" eaLnBrk="0" fontAlgn="base" latinLnBrk="0" hangingPunct="0">
              <a:lnSpc>
                <a:spcPct val="100000"/>
              </a:lnSpc>
              <a:spcBef>
                <a:spcPct val="20000"/>
              </a:spcBef>
              <a:spcAft>
                <a:spcPct val="0"/>
              </a:spcAft>
              <a:buClr>
                <a:srgbClr val="10CF9B"/>
              </a:buClr>
              <a:buSzPct val="65000"/>
              <a:buFont typeface="Wingdings 2" charset="2"/>
              <a:buChar char=""/>
              <a:defRPr kumimoji="0" lang="zh-CN" altLang="en-US" sz="2126" b="0" i="0" u="none" kern="1200">
                <a:solidFill>
                  <a:schemeClr val="tx1"/>
                </a:solidFill>
                <a:latin typeface="Constantia" charset="0"/>
                <a:ea typeface="宋体" charset="-122"/>
                <a:cs typeface="+mn-cs"/>
                <a:sym typeface="Constantia" charset="0"/>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72007" eaLnBrk="1" hangingPunct="1">
              <a:spcBef>
                <a:spcPct val="0"/>
              </a:spcBef>
              <a:buClrTx/>
              <a:buSzTx/>
              <a:buFont typeface="Arial" pitchFamily="34" charset="0"/>
              <a:buNone/>
            </a:pPr>
            <a:fld id="{771235AD-8E47-4C4A-80FD-791CCC7B35F1}" type="datetime1">
              <a:rPr lang="zh-CN" altLang="en-US" sz="1076" u="none">
                <a:solidFill>
                  <a:srgbClr val="035DAA"/>
                </a:solidFill>
                <a:latin typeface="Arial" pitchFamily="34" charset="0"/>
              </a:rPr>
              <a:pPr marL="0" lvl="0" indent="0" defTabSz="972007" eaLnBrk="1" hangingPunct="1">
                <a:spcBef>
                  <a:spcPct val="0"/>
                </a:spcBef>
                <a:buClrTx/>
                <a:buSzTx/>
                <a:buFont typeface="Arial" pitchFamily="34" charset="0"/>
                <a:buNone/>
              </a:pPr>
              <a:t>2024/9/27</a:t>
            </a:fld>
            <a:endParaRPr sz="1276" u="none">
              <a:solidFill>
                <a:srgbClr val="035C75"/>
              </a:solidFill>
              <a:latin typeface="Arial" pitchFamily="34" charset="0"/>
            </a:endParaRPr>
          </a:p>
        </p:txBody>
      </p:sp>
      <p:sp>
        <p:nvSpPr>
          <p:cNvPr id="2145" name="矩形 2144"/>
          <p:cNvSpPr/>
          <p:nvPr/>
        </p:nvSpPr>
        <p:spPr>
          <a:xfrm flipH="1">
            <a:off x="9888823" y="7458805"/>
            <a:ext cx="0" cy="0"/>
          </a:xfrm>
          <a:prstGeom prst="rect">
            <a:avLst/>
          </a:prstGeom>
          <a:noFill/>
          <a:ln cap="flat">
            <a:noFill/>
            <a:prstDash val="solid"/>
            <a:miter lim="800000"/>
            <a:headEnd type="none" w="med" len="med"/>
            <a:tailEnd type="none" w="med" len="med"/>
          </a:ln>
        </p:spPr>
        <p:txBody>
          <a:bodyPr wrap="square" anchor="ctr" anchorCtr="0"/>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ts val="147"/>
              </a:lnSpc>
              <a:spcBef>
                <a:spcPct val="0"/>
              </a:spcBef>
              <a:spcAft>
                <a:spcPct val="0"/>
              </a:spcAft>
              <a:buClr>
                <a:srgbClr val="000000"/>
              </a:buClr>
              <a:buSzTx/>
              <a:buFontTx/>
              <a:buNone/>
            </a:pPr>
            <a:r>
              <a:rPr sz="100" u="none">
                <a:solidFill>
                  <a:srgbClr val="000135"/>
                </a:solidFill>
                <a:latin typeface="Arial" pitchFamily="34" charset="0"/>
                <a:sym typeface="Arial" pitchFamily="34" charset="0"/>
              </a:rPr>
              <a:t>滋蕉醋钙眨盾霉己草蚤墓蛙辩讳奉湾雅套枝止泞讽蚁尧啃峭沮哄吴访恍斧糖尿病症酸中毒-教学查房糖尿病症酸中毒-教学查房</a:t>
            </a:r>
            <a:endParaRPr sz="106" u="none">
              <a:solidFill>
                <a:srgbClr val="000000"/>
              </a:solidFill>
              <a:latin typeface="Arial" pitchFamily="34" charset="0"/>
              <a:sym typeface="Arial" pitchFamily="34" charset="0"/>
            </a:endParaRPr>
          </a:p>
        </p:txBody>
      </p:sp>
      <p:sp>
        <p:nvSpPr>
          <p:cNvPr id="2146" name="New shape"/>
          <p:cNvSpPr/>
          <p:nvPr/>
        </p:nvSpPr>
        <p:spPr>
          <a:xfrm>
            <a:off x="0" y="7036054"/>
            <a:ext cx="972007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第十三页，共二十九页。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additive="base">
                                        <p:cTn id="6" dur="1" fill="hold">
                                          <p:stCondLst>
                                            <p:cond delay="0"/>
                                          </p:stCondLst>
                                        </p:cTn>
                                        <p:tgtEl>
                                          <p:spTgt spid="2143"/>
                                        </p:tgtEl>
                                        <p:attrNameLst>
                                          <p:attrName>style.visibility</p:attrName>
                                        </p:attrNameLst>
                                      </p:cBhvr>
                                      <p:to>
                                        <p:strVal val="visible"/>
                                      </p:to>
                                    </p:set>
                                    <p:anim calcmode="lin" valueType="num">
                                      <p:cBhvr additive="base">
                                        <p:cTn id="7" dur="500" fill="hold"/>
                                        <p:tgtEl>
                                          <p:spTgt spid="2143"/>
                                        </p:tgtEl>
                                        <p:attrNameLst>
                                          <p:attrName>ppt_x</p:attrName>
                                        </p:attrNameLst>
                                      </p:cBhvr>
                                      <p:tavLst>
                                        <p:tav tm="0">
                                          <p:val>
                                            <p:strVal val="#ppt_x"/>
                                          </p:val>
                                        </p:tav>
                                        <p:tav tm="100000">
                                          <p:val>
                                            <p:strVal val="#ppt_x"/>
                                          </p:val>
                                        </p:tav>
                                      </p:tavLst>
                                    </p:anim>
                                    <p:anim calcmode="lin" valueType="num">
                                      <p:cBhvr additive="base">
                                        <p:cTn id="8" dur="500" fill="hold"/>
                                        <p:tgtEl>
                                          <p:spTgt spid="214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43"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48" name="标题 1"/>
          <p:cNvSpPr>
            <a:spLocks noGrp="1"/>
          </p:cNvSpPr>
          <p:nvPr>
            <p:ph type="title" idx="4294967295"/>
          </p:nvPr>
        </p:nvSpPr>
        <p:spPr>
          <a:xfrm>
            <a:off x="486004" y="749256"/>
            <a:ext cx="8748064" cy="1215009"/>
          </a:xfrm>
          <a:prstGeom prst="rect">
            <a:avLst/>
          </a:prstGeom>
          <a:noFill/>
          <a:ln cap="flat">
            <a:noFill/>
            <a:prstDash val="solid"/>
            <a:miter lim="800000"/>
            <a:headEnd type="none" w="med" len="med"/>
            <a:tailEnd type="none" w="med" len="med"/>
          </a:ln>
        </p:spPr>
        <p:txBody>
          <a:bodyPr vert="horz" wrap="square" lIns="0" tIns="48600" rIns="0" bIns="0" anchor="b" anchorCtr="0">
            <a:noAutofit/>
          </a:bodyPr>
          <a:lstStyle>
            <a:lvl1pPr marL="0" indent="0" algn="l" defTabSz="972007" rtl="0" eaLnBrk="0" fontAlgn="base" hangingPunct="0">
              <a:lnSpc>
                <a:spcPct val="100000"/>
              </a:lnSpc>
              <a:spcBef>
                <a:spcPct val="0"/>
              </a:spcBef>
              <a:spcAft>
                <a:spcPct val="0"/>
              </a:spcAft>
              <a:buClrTx/>
              <a:buSzTx/>
              <a:buFontTx/>
              <a:buNone/>
              <a:defRPr kumimoji="0" lang="zh-CN" altLang="en-US" sz="5315" b="0" i="0" u="none">
                <a:solidFill>
                  <a:schemeClr val="tx2"/>
                </a:solidFill>
                <a:latin typeface="Calibri"/>
                <a:ea typeface="隶书" charset="-122"/>
                <a:sym typeface="Calibri"/>
              </a:defRPr>
            </a:lvl1pPr>
          </a:lstStyle>
          <a:p>
            <a:pPr lvl="0" eaLnBrk="1" hangingPunct="1">
              <a:buClrTx/>
              <a:buFontTx/>
              <a:buNone/>
            </a:pPr>
            <a:r>
              <a:rPr u="none">
                <a:solidFill>
                  <a:srgbClr val="000135"/>
                </a:solidFill>
              </a:rPr>
              <a:t>糖尿病并发症</a:t>
            </a:r>
            <a:endParaRPr u="none"/>
          </a:p>
        </p:txBody>
      </p:sp>
      <p:sp>
        <p:nvSpPr>
          <p:cNvPr id="2149" name="内容占位符 2"/>
          <p:cNvSpPr>
            <a:spLocks noGrp="1"/>
          </p:cNvSpPr>
          <p:nvPr>
            <p:ph idx="1"/>
          </p:nvPr>
        </p:nvSpPr>
        <p:spPr>
          <a:xfrm>
            <a:off x="1086758" y="2057079"/>
            <a:ext cx="8748064" cy="3815465"/>
          </a:xfrm>
          <a:prstGeom prst="rect">
            <a:avLst/>
          </a:prstGeom>
          <a:noFill/>
          <a:ln cap="flat">
            <a:noFill/>
            <a:prstDash val="solid"/>
            <a:miter lim="800000"/>
            <a:headEnd type="none" w="med" len="med"/>
            <a:tailEnd type="none" w="med" len="med"/>
          </a:ln>
        </p:spPr>
        <p:txBody>
          <a:bodyPr vert="horz" wrap="square" lIns="97201" tIns="48600" rIns="97201" bIns="48600" anchor="t" anchorCtr="0">
            <a:noAutofit/>
          </a:bodyPr>
          <a:lstStyle>
            <a:lvl1pPr marL="291940" indent="-291940" algn="l" defTabSz="0" rtl="0" eaLnBrk="0" fontAlgn="base" hangingPunct="0">
              <a:lnSpc>
                <a:spcPct val="100000"/>
              </a:lnSpc>
              <a:spcBef>
                <a:spcPct val="20000"/>
              </a:spcBef>
              <a:spcAft>
                <a:spcPct val="0"/>
              </a:spcAft>
              <a:buClr>
                <a:srgbClr val="0BD0D9"/>
              </a:buClr>
              <a:buSzPct val="95000"/>
              <a:buFont typeface="Wingdings 2" charset="2"/>
              <a:buChar char=""/>
              <a:defRPr kumimoji="0" lang="zh-CN" altLang="en-US" sz="2764" b="0" i="0" u="none">
                <a:solidFill>
                  <a:schemeClr val="tx1"/>
                </a:solidFill>
                <a:latin typeface="Constantia" charset="0"/>
                <a:ea typeface="宋体" charset="-122"/>
                <a:sym typeface="Constantia" charset="0"/>
              </a:defRPr>
            </a:lvl1pPr>
            <a:lvl2pPr marL="680067" indent="-261564" algn="l" defTabSz="0" rtl="0" eaLnBrk="0" fontAlgn="base" hangingPunct="0">
              <a:lnSpc>
                <a:spcPct val="100000"/>
              </a:lnSpc>
              <a:spcBef>
                <a:spcPct val="20000"/>
              </a:spcBef>
              <a:spcAft>
                <a:spcPct val="0"/>
              </a:spcAft>
              <a:buClr>
                <a:schemeClr val="accent1"/>
              </a:buClr>
              <a:buSzPct val="85000"/>
              <a:buFont typeface="Wingdings 2" charset="2"/>
              <a:buChar char=""/>
              <a:defRPr kumimoji="0" lang="zh-CN" altLang="en-US" sz="2551" b="0" i="0" u="none">
                <a:solidFill>
                  <a:schemeClr val="tx1"/>
                </a:solidFill>
                <a:latin typeface="Constantia" charset="0"/>
                <a:ea typeface="宋体" charset="-122"/>
                <a:sym typeface="Constantia" charset="0"/>
              </a:defRPr>
            </a:lvl2pPr>
            <a:lvl3pPr marL="972007" indent="-261564" algn="l" defTabSz="0" rtl="0" eaLnBrk="0" fontAlgn="base" hangingPunct="0">
              <a:lnSpc>
                <a:spcPct val="100000"/>
              </a:lnSpc>
              <a:spcBef>
                <a:spcPct val="20000"/>
              </a:spcBef>
              <a:spcAft>
                <a:spcPct val="0"/>
              </a:spcAft>
              <a:buClr>
                <a:schemeClr val="accent2"/>
              </a:buClr>
              <a:buSzPct val="70000"/>
              <a:buFont typeface="Wingdings 2" charset="2"/>
              <a:buChar char=""/>
              <a:defRPr kumimoji="0" lang="zh-CN" altLang="en-US" sz="2232" b="0" i="0" u="none">
                <a:solidFill>
                  <a:schemeClr val="tx1"/>
                </a:solidFill>
                <a:latin typeface="Constantia" charset="0"/>
                <a:ea typeface="宋体" charset="-122"/>
                <a:sym typeface="Constantia" charset="0"/>
              </a:defRPr>
            </a:lvl3pPr>
            <a:lvl4pPr marL="1263947" indent="-222752" algn="l" defTabSz="0" rtl="0" eaLnBrk="0" fontAlgn="base" hangingPunct="0">
              <a:lnSpc>
                <a:spcPct val="100000"/>
              </a:lnSpc>
              <a:spcBef>
                <a:spcPct val="20000"/>
              </a:spcBef>
              <a:spcAft>
                <a:spcPct val="0"/>
              </a:spcAft>
              <a:buClr>
                <a:srgbClr val="0BD0D9"/>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4pPr>
            <a:lvl5pPr marL="1555886" indent="-222752" algn="l" defTabSz="0" rtl="0" eaLnBrk="0" fontAlgn="base" hangingPunct="0">
              <a:lnSpc>
                <a:spcPct val="100000"/>
              </a:lnSpc>
              <a:spcBef>
                <a:spcPct val="20000"/>
              </a:spcBef>
              <a:spcAft>
                <a:spcPct val="0"/>
              </a:spcAft>
              <a:buClr>
                <a:srgbClr val="10CF9B"/>
              </a:buClr>
              <a:buSzPct val="65000"/>
              <a:buFont typeface="Wingdings 2" charset="2"/>
              <a:buChar char=""/>
              <a:defRPr kumimoji="0" lang="zh-CN" altLang="en-US" sz="2126" b="0" i="0" u="none">
                <a:solidFill>
                  <a:schemeClr val="tx1"/>
                </a:solidFill>
                <a:latin typeface="Constantia" charset="0"/>
                <a:ea typeface="宋体" charset="-122"/>
                <a:sym typeface="Constantia" charset="0"/>
              </a:defRPr>
            </a:lvl5pPr>
          </a:lstStyle>
          <a:p>
            <a:pPr lvl="0" eaLnBrk="1" hangingPunct="1">
              <a:buFont typeface="Arial" pitchFamily="34" charset="0"/>
              <a:buChar char="•"/>
            </a:pPr>
            <a:r>
              <a:rPr sz="2451" b="1" u="none">
                <a:solidFill>
                  <a:srgbClr val="002195"/>
                </a:solidFill>
                <a:latin typeface="Times New Roman" charset="0"/>
                <a:ea typeface="楷体" charset="-122"/>
              </a:rPr>
              <a:t>慢性并发症  </a:t>
            </a:r>
            <a:r>
              <a:rPr sz="2026" b="1" u="none">
                <a:solidFill>
                  <a:srgbClr val="002195"/>
                </a:solidFill>
                <a:latin typeface="Times New Roman" charset="0"/>
                <a:ea typeface="楷体" charset="-122"/>
              </a:rPr>
              <a:t>大血管        心血管       脑血管   下肢血管</a:t>
            </a:r>
            <a:endParaRPr sz="2126" b="1" u="none">
              <a:solidFill>
                <a:srgbClr val="002060"/>
              </a:solidFill>
              <a:latin typeface="Times New Roman" charset="0"/>
              <a:ea typeface="楷体" charset="-122"/>
            </a:endParaRPr>
          </a:p>
          <a:p>
            <a:pPr lvl="0" eaLnBrk="1" hangingPunct="1">
              <a:buFont typeface="Arial" pitchFamily="34" charset="0"/>
              <a:buNone/>
            </a:pPr>
            <a:r>
              <a:rPr sz="1926" b="1" u="none">
                <a:solidFill>
                  <a:srgbClr val="002195"/>
                </a:solidFill>
                <a:latin typeface="Times New Roman" charset="0"/>
                <a:ea typeface="楷体" charset="-122"/>
              </a:rPr>
              <a:t>                               微血管        视网膜       肾            心肌</a:t>
            </a:r>
            <a:endParaRPr sz="2126" b="1" u="none">
              <a:solidFill>
                <a:srgbClr val="002060"/>
              </a:solidFill>
              <a:latin typeface="Times New Roman" charset="0"/>
              <a:ea typeface="楷体" charset="-122"/>
            </a:endParaRPr>
          </a:p>
          <a:p>
            <a:pPr lvl="0" eaLnBrk="1" hangingPunct="1">
              <a:buFont typeface="Arial" pitchFamily="34" charset="0"/>
              <a:buNone/>
            </a:pPr>
            <a:r>
              <a:rPr sz="1926" b="1" u="none">
                <a:solidFill>
                  <a:srgbClr val="002195"/>
                </a:solidFill>
                <a:latin typeface="Times New Roman" charset="0"/>
                <a:ea typeface="楷体" charset="-122"/>
              </a:rPr>
              <a:t>                               神经病变    周围神经   颅神经      自主神经</a:t>
            </a:r>
            <a:endParaRPr sz="2126" b="1" u="none">
              <a:solidFill>
                <a:srgbClr val="002060"/>
              </a:solidFill>
              <a:latin typeface="Times New Roman" charset="0"/>
              <a:ea typeface="楷体" charset="-122"/>
            </a:endParaRPr>
          </a:p>
          <a:p>
            <a:pPr lvl="0" eaLnBrk="1" hangingPunct="1">
              <a:buFont typeface="Arial" pitchFamily="34" charset="0"/>
              <a:buNone/>
            </a:pPr>
            <a:r>
              <a:rPr sz="2026" b="1" u="none">
                <a:solidFill>
                  <a:srgbClr val="002195"/>
                </a:solidFill>
                <a:latin typeface="Times New Roman" charset="0"/>
                <a:ea typeface="楷体" charset="-122"/>
              </a:rPr>
              <a:t>                               糖尿病足</a:t>
            </a:r>
            <a:endParaRPr sz="2126" b="1" u="none">
              <a:solidFill>
                <a:srgbClr val="002060"/>
              </a:solidFill>
              <a:latin typeface="Times New Roman" charset="0"/>
              <a:ea typeface="楷体" charset="-122"/>
            </a:endParaRPr>
          </a:p>
          <a:p>
            <a:pPr lvl="0" eaLnBrk="1" hangingPunct="1">
              <a:buFont typeface="Arial" pitchFamily="34" charset="0"/>
              <a:buChar char="•"/>
            </a:pPr>
            <a:endParaRPr sz="1701" u="none">
              <a:latin typeface="Times New Roman" charset="0"/>
              <a:ea typeface="楷体" charset="-122"/>
            </a:endParaRPr>
          </a:p>
          <a:p>
            <a:pPr lvl="0" eaLnBrk="1" hangingPunct="1">
              <a:buFont typeface="Arial" pitchFamily="34" charset="0"/>
              <a:buChar char="•"/>
            </a:pPr>
            <a:endParaRPr sz="1488" u="none">
              <a:latin typeface="Times New Roman" charset="0"/>
              <a:ea typeface="楷体" charset="-122"/>
            </a:endParaRPr>
          </a:p>
          <a:p>
            <a:pPr lvl="0" eaLnBrk="1" hangingPunct="1">
              <a:buFont typeface="Arial" pitchFamily="34" charset="0"/>
              <a:buChar char="•"/>
            </a:pPr>
            <a:r>
              <a:rPr sz="2351" b="1" u="none">
                <a:solidFill>
                  <a:srgbClr val="002195"/>
                </a:solidFill>
                <a:latin typeface="Times New Roman" charset="0"/>
                <a:ea typeface="楷体" charset="-122"/>
              </a:rPr>
              <a:t>急性并发症   </a:t>
            </a:r>
            <a:r>
              <a:rPr sz="2351" b="1" u="sng">
                <a:solidFill>
                  <a:srgbClr val="FF0135"/>
                </a:solidFill>
                <a:latin typeface="Times New Roman" charset="0"/>
                <a:ea typeface="楷体" charset="-122"/>
              </a:rPr>
              <a:t>糖尿病酮症酸中毒</a:t>
            </a:r>
            <a:endParaRPr sz="2551" b="1" u="sng">
              <a:solidFill>
                <a:srgbClr val="FF0000"/>
              </a:solidFill>
              <a:latin typeface="Times New Roman" charset="0"/>
              <a:ea typeface="楷体" charset="-122"/>
            </a:endParaRPr>
          </a:p>
          <a:p>
            <a:pPr lvl="0" eaLnBrk="1" hangingPunct="1">
              <a:buFont typeface="Arial" pitchFamily="34" charset="0"/>
              <a:buNone/>
            </a:pPr>
            <a:r>
              <a:rPr sz="2151" b="1" u="none">
                <a:solidFill>
                  <a:srgbClr val="002195"/>
                </a:solidFill>
                <a:latin typeface="Times New Roman" charset="0"/>
                <a:ea typeface="楷体" charset="-122"/>
              </a:rPr>
              <a:t>                           高渗高血糖综合症</a:t>
            </a:r>
            <a:endParaRPr sz="2551" b="1" u="none">
              <a:solidFill>
                <a:srgbClr val="002060"/>
              </a:solidFill>
              <a:latin typeface="Times New Roman" charset="0"/>
              <a:ea typeface="楷体" charset="-122"/>
            </a:endParaRPr>
          </a:p>
          <a:p>
            <a:pPr lvl="0" eaLnBrk="1" hangingPunct="1">
              <a:buFont typeface="Arial" pitchFamily="34" charset="0"/>
              <a:buNone/>
            </a:pPr>
            <a:r>
              <a:rPr sz="2351" b="1" u="none">
                <a:solidFill>
                  <a:srgbClr val="002195"/>
                </a:solidFill>
                <a:latin typeface="Times New Roman" charset="0"/>
                <a:ea typeface="楷体" charset="-122"/>
              </a:rPr>
              <a:t>                           糖尿病乳酸酸中毒</a:t>
            </a:r>
            <a:endParaRPr sz="2551" b="1" u="none">
              <a:solidFill>
                <a:srgbClr val="002060"/>
              </a:solidFill>
              <a:latin typeface="Times New Roman" charset="0"/>
              <a:ea typeface="楷体" charset="-122"/>
            </a:endParaRPr>
          </a:p>
          <a:p>
            <a:pPr lvl="0" eaLnBrk="1" hangingPunct="1">
              <a:buFont typeface="Arial" pitchFamily="34" charset="0"/>
              <a:buNone/>
            </a:pPr>
            <a:r>
              <a:rPr sz="2351" b="1" u="none">
                <a:solidFill>
                  <a:srgbClr val="002195"/>
                </a:solidFill>
                <a:latin typeface="Times New Roman" charset="0"/>
                <a:ea typeface="楷体" charset="-122"/>
              </a:rPr>
              <a:t>                           低血糖</a:t>
            </a:r>
            <a:endParaRPr sz="2551" b="1" u="none">
              <a:solidFill>
                <a:srgbClr val="002060"/>
              </a:solidFill>
              <a:latin typeface="Times New Roman" charset="0"/>
              <a:ea typeface="楷体" charset="-122"/>
            </a:endParaRPr>
          </a:p>
        </p:txBody>
      </p:sp>
      <p:sp>
        <p:nvSpPr>
          <p:cNvPr id="2150" name="日期占位符 3"/>
          <p:cNvSpPr/>
          <p:nvPr/>
        </p:nvSpPr>
        <p:spPr>
          <a:xfrm>
            <a:off x="486004" y="6756801"/>
            <a:ext cx="2268017" cy="388128"/>
          </a:xfrm>
          <a:prstGeom prst="rect">
            <a:avLst/>
          </a:prstGeom>
          <a:noFill/>
          <a:ln cap="flat">
            <a:noFill/>
            <a:prstDash val="solid"/>
            <a:miter lim="800000"/>
            <a:headEnd type="none" w="med" len="med"/>
            <a:tailEnd type="none" w="med" len="med"/>
          </a:ln>
        </p:spPr>
        <p:txBody>
          <a:bodyPr lIns="0" tIns="0" rIns="0" bIns="0" anchor="b" anchorCtr="0">
            <a:noAutofit/>
          </a:bodyPr>
          <a:lstStyle>
            <a:defPPr>
              <a:defRPr lang="zh-CN"/>
            </a:defPPr>
            <a:lvl1pPr marL="291940" indent="-291940" algn="l" defTabSz="0" rtl="0" eaLnBrk="0" fontAlgn="base" latinLnBrk="0" hangingPunct="0">
              <a:lnSpc>
                <a:spcPct val="100000"/>
              </a:lnSpc>
              <a:spcBef>
                <a:spcPct val="20000"/>
              </a:spcBef>
              <a:spcAft>
                <a:spcPct val="0"/>
              </a:spcAft>
              <a:buClr>
                <a:srgbClr val="0BD0D9"/>
              </a:buClr>
              <a:buSzPct val="95000"/>
              <a:buFont typeface="Wingdings 2" charset="2"/>
              <a:buChar char=""/>
              <a:defRPr kumimoji="0" lang="zh-CN" altLang="en-US" sz="2764" b="0" i="0" u="none" kern="1200">
                <a:solidFill>
                  <a:schemeClr val="tx1"/>
                </a:solidFill>
                <a:latin typeface="Constantia" charset="0"/>
                <a:ea typeface="宋体" charset="-122"/>
                <a:cs typeface="+mn-cs"/>
                <a:sym typeface="Constantia" charset="0"/>
              </a:defRPr>
            </a:lvl1pPr>
            <a:lvl2pPr marL="680067" indent="-261564" algn="l" defTabSz="0" rtl="0" eaLnBrk="0" fontAlgn="base" latinLnBrk="0" hangingPunct="0">
              <a:lnSpc>
                <a:spcPct val="100000"/>
              </a:lnSpc>
              <a:spcBef>
                <a:spcPct val="20000"/>
              </a:spcBef>
              <a:spcAft>
                <a:spcPct val="0"/>
              </a:spcAft>
              <a:buClr>
                <a:schemeClr val="accent1"/>
              </a:buClr>
              <a:buSzPct val="85000"/>
              <a:buFont typeface="Wingdings 2" charset="2"/>
              <a:buChar char=""/>
              <a:defRPr kumimoji="0" lang="zh-CN" altLang="en-US" sz="2551" b="0" i="0" u="none" kern="1200">
                <a:solidFill>
                  <a:schemeClr val="tx1"/>
                </a:solidFill>
                <a:latin typeface="Constantia" charset="0"/>
                <a:ea typeface="宋体" charset="-122"/>
                <a:cs typeface="+mn-cs"/>
                <a:sym typeface="Constantia" charset="0"/>
              </a:defRPr>
            </a:lvl2pPr>
            <a:lvl3pPr marL="972007" indent="-261564" algn="l" defTabSz="0" rtl="0" eaLnBrk="0" fontAlgn="base" latinLnBrk="0" hangingPunct="0">
              <a:lnSpc>
                <a:spcPct val="100000"/>
              </a:lnSpc>
              <a:spcBef>
                <a:spcPct val="20000"/>
              </a:spcBef>
              <a:spcAft>
                <a:spcPct val="0"/>
              </a:spcAft>
              <a:buClr>
                <a:schemeClr val="accent2"/>
              </a:buClr>
              <a:buSzPct val="70000"/>
              <a:buFont typeface="Wingdings 2" charset="2"/>
              <a:buChar char=""/>
              <a:defRPr kumimoji="0" lang="zh-CN" altLang="en-US" sz="2232" b="0" i="0" u="none" kern="1200">
                <a:solidFill>
                  <a:schemeClr val="tx1"/>
                </a:solidFill>
                <a:latin typeface="Constantia" charset="0"/>
                <a:ea typeface="宋体" charset="-122"/>
                <a:cs typeface="+mn-cs"/>
                <a:sym typeface="Constantia" charset="0"/>
              </a:defRPr>
            </a:lvl3pPr>
            <a:lvl4pPr marL="1263947" indent="-222752" algn="l" defTabSz="0" rtl="0" eaLnBrk="0" fontAlgn="base" latinLnBrk="0" hangingPunct="0">
              <a:lnSpc>
                <a:spcPct val="100000"/>
              </a:lnSpc>
              <a:spcBef>
                <a:spcPct val="20000"/>
              </a:spcBef>
              <a:spcAft>
                <a:spcPct val="0"/>
              </a:spcAft>
              <a:buClr>
                <a:srgbClr val="0BD0D9"/>
              </a:buClr>
              <a:buSzPct val="65000"/>
              <a:buFont typeface="Wingdings 2" charset="2"/>
              <a:buChar char=""/>
              <a:defRPr kumimoji="0" lang="zh-CN" altLang="en-US" sz="2126" b="0" i="0" u="none" kern="1200">
                <a:solidFill>
                  <a:schemeClr val="tx1"/>
                </a:solidFill>
                <a:latin typeface="Constantia" charset="0"/>
                <a:ea typeface="宋体" charset="-122"/>
                <a:cs typeface="+mn-cs"/>
                <a:sym typeface="Constantia" charset="0"/>
              </a:defRPr>
            </a:lvl4pPr>
            <a:lvl5pPr marL="1555886" indent="-222752" algn="l" defTabSz="0" rtl="0" eaLnBrk="0" fontAlgn="base" latinLnBrk="0" hangingPunct="0">
              <a:lnSpc>
                <a:spcPct val="100000"/>
              </a:lnSpc>
              <a:spcBef>
                <a:spcPct val="20000"/>
              </a:spcBef>
              <a:spcAft>
                <a:spcPct val="0"/>
              </a:spcAft>
              <a:buClr>
                <a:srgbClr val="10CF9B"/>
              </a:buClr>
              <a:buSzPct val="65000"/>
              <a:buFont typeface="Wingdings 2" charset="2"/>
              <a:buChar char=""/>
              <a:defRPr kumimoji="0" lang="zh-CN" altLang="en-US" sz="2126" b="0" i="0" u="none" kern="1200">
                <a:solidFill>
                  <a:schemeClr val="tx1"/>
                </a:solidFill>
                <a:latin typeface="Constantia" charset="0"/>
                <a:ea typeface="宋体" charset="-122"/>
                <a:cs typeface="+mn-cs"/>
                <a:sym typeface="Constantia" charset="0"/>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72007" eaLnBrk="1" hangingPunct="1">
              <a:spcBef>
                <a:spcPct val="0"/>
              </a:spcBef>
              <a:buClrTx/>
              <a:buSzTx/>
              <a:buFont typeface="Arial" pitchFamily="34" charset="0"/>
              <a:buNone/>
            </a:pPr>
            <a:fld id="{8D11954A-4A1C-4772-B5F4-A49B51DA20C2}" type="datetime1">
              <a:rPr lang="zh-CN" altLang="en-US" sz="876" u="none">
                <a:solidFill>
                  <a:srgbClr val="035DAA"/>
                </a:solidFill>
                <a:latin typeface="Arial" pitchFamily="34" charset="0"/>
              </a:rPr>
              <a:pPr marL="0" lvl="0" indent="0" defTabSz="972007" eaLnBrk="1" hangingPunct="1">
                <a:spcBef>
                  <a:spcPct val="0"/>
                </a:spcBef>
                <a:buClrTx/>
                <a:buSzTx/>
                <a:buFont typeface="Arial" pitchFamily="34" charset="0"/>
                <a:buNone/>
              </a:pPr>
              <a:t>2024/9/27</a:t>
            </a:fld>
            <a:endParaRPr sz="1276" u="none">
              <a:solidFill>
                <a:srgbClr val="035C75"/>
              </a:solidFill>
              <a:latin typeface="Arial" pitchFamily="34" charset="0"/>
            </a:endParaRPr>
          </a:p>
        </p:txBody>
      </p:sp>
      <p:sp>
        <p:nvSpPr>
          <p:cNvPr id="2151" name="矩形 2150"/>
          <p:cNvSpPr/>
          <p:nvPr/>
        </p:nvSpPr>
        <p:spPr>
          <a:xfrm flipH="1">
            <a:off x="9888823" y="7458805"/>
            <a:ext cx="0" cy="0"/>
          </a:xfrm>
          <a:prstGeom prst="rect">
            <a:avLst/>
          </a:prstGeom>
          <a:noFill/>
          <a:ln cap="flat">
            <a:noFill/>
            <a:prstDash val="solid"/>
            <a:miter lim="800000"/>
            <a:headEnd type="none" w="med" len="med"/>
            <a:tailEnd type="none" w="med" len="med"/>
          </a:ln>
        </p:spPr>
        <p:txBody>
          <a:bodyPr wrap="square" anchor="ctr" anchorCtr="0"/>
          <a:lstStyle>
            <a:defPPr>
              <a:defRPr lang="zh-CN"/>
            </a:defPPr>
            <a:lvl1pPr marL="0"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1pPr>
            <a:lvl2pPr marL="48600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2pPr>
            <a:lvl3pPr marL="972007"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3pPr>
            <a:lvl4pPr marL="1458011"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4pPr>
            <a:lvl5pPr marL="1944014" indent="0" algn="l" defTabSz="972007" rtl="0" eaLnBrk="0" fontAlgn="base" latinLnBrk="0" hangingPunct="0">
              <a:lnSpc>
                <a:spcPct val="100000"/>
              </a:lnSpc>
              <a:spcBef>
                <a:spcPct val="0"/>
              </a:spcBef>
              <a:spcAft>
                <a:spcPct val="0"/>
              </a:spcAft>
              <a:buClrTx/>
              <a:buSzTx/>
              <a:buFont typeface="Arial" pitchFamily="34" charset="0"/>
              <a:buNone/>
              <a:defRPr kumimoji="0" lang="zh-CN" altLang="en-US" sz="1913" b="1"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ts val="147"/>
              </a:lnSpc>
              <a:spcBef>
                <a:spcPct val="0"/>
              </a:spcBef>
              <a:spcAft>
                <a:spcPct val="0"/>
              </a:spcAft>
              <a:buClr>
                <a:srgbClr val="000000"/>
              </a:buClr>
              <a:buSzTx/>
              <a:buFontTx/>
              <a:buNone/>
            </a:pPr>
            <a:r>
              <a:rPr sz="100" u="none">
                <a:solidFill>
                  <a:srgbClr val="000135"/>
                </a:solidFill>
                <a:latin typeface="Arial" pitchFamily="34" charset="0"/>
                <a:sym typeface="Arial" pitchFamily="34" charset="0"/>
              </a:rPr>
              <a:t>蝗烯其肌兽瓜出卧庸结构径袋懈淤郑效攀惕逻坟香鹃署蛰陇堆遥苍重缨揣糖尿病症酸中毒-教学查房糖尿病症酸中毒-教学查房</a:t>
            </a:r>
            <a:endParaRPr sz="106" u="none">
              <a:solidFill>
                <a:srgbClr val="000000"/>
              </a:solidFill>
              <a:latin typeface="Arial" pitchFamily="34" charset="0"/>
              <a:sym typeface="Arial" pitchFamily="34" charset="0"/>
            </a:endParaRPr>
          </a:p>
        </p:txBody>
      </p:sp>
      <p:sp>
        <p:nvSpPr>
          <p:cNvPr id="2152" name="New shape"/>
          <p:cNvSpPr/>
          <p:nvPr/>
        </p:nvSpPr>
        <p:spPr>
          <a:xfrm>
            <a:off x="0" y="7036054"/>
            <a:ext cx="9720072"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第十四页，共二十九页。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450263" cy="60198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https://d.book118.com/056022033120010102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 overriden">
  <a:themeElements>
    <a:clrScheme name=" overriden 1">
      <a:dk1>
        <a:srgbClr val="000000"/>
      </a:dk1>
      <a:lt1>
        <a:srgbClr val="FFFFFF"/>
      </a:lt1>
      <a:dk2>
        <a:srgbClr val="04617B"/>
      </a:dk2>
      <a:lt2>
        <a:srgbClr val="DBF5F9"/>
      </a:lt2>
      <a:accent1>
        <a:srgbClr val="0F6FC6"/>
      </a:accent1>
      <a:accent2>
        <a:srgbClr val="009DD9"/>
      </a:accent2>
      <a:accent3>
        <a:srgbClr val="9BBB59"/>
      </a:accent3>
      <a:accent4>
        <a:srgbClr val="8064A2"/>
      </a:accent4>
      <a:accent5>
        <a:srgbClr val="4BACC6"/>
      </a:accent5>
      <a:accent6>
        <a:srgbClr val="F79646"/>
      </a:accent6>
      <a:hlink>
        <a:srgbClr val="F49100"/>
      </a:hlink>
      <a:folHlink>
        <a:srgbClr val="85DFD0"/>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 overriden 1">
        <a:dk1>
          <a:srgbClr val="000000"/>
        </a:dk1>
        <a:lt1>
          <a:srgbClr val="FFFFFF"/>
        </a:lt1>
        <a:dk2>
          <a:srgbClr val="04617B"/>
        </a:dk2>
        <a:lt2>
          <a:srgbClr val="DBF5F9"/>
        </a:lt2>
        <a:accent1>
          <a:srgbClr val="0F6FC6"/>
        </a:accent1>
        <a:accent2>
          <a:srgbClr val="009DD9"/>
        </a:accent2>
        <a:accent3>
          <a:srgbClr val="9BBB59"/>
        </a:accent3>
        <a:accent4>
          <a:srgbClr val="8064A2"/>
        </a:accent4>
        <a:accent5>
          <a:srgbClr val="4BACC6"/>
        </a:accent5>
        <a:accent6>
          <a:srgbClr val="F79646"/>
        </a:accent6>
        <a:hlink>
          <a:srgbClr val="F49100"/>
        </a:hlink>
        <a:folHlink>
          <a:srgbClr val="85DFD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 overriden">
  <a:themeElements>
    <a:clrScheme name=" overriden 1">
      <a:dk1>
        <a:srgbClr val="000000"/>
      </a:dk1>
      <a:lt1>
        <a:srgbClr val="FFFFFF"/>
      </a:lt1>
      <a:dk2>
        <a:srgbClr val="04617B"/>
      </a:dk2>
      <a:lt2>
        <a:srgbClr val="DBF5F9"/>
      </a:lt2>
      <a:accent1>
        <a:srgbClr val="0F6FC6"/>
      </a:accent1>
      <a:accent2>
        <a:srgbClr val="009DD9"/>
      </a:accent2>
      <a:accent3>
        <a:srgbClr val="9BBB59"/>
      </a:accent3>
      <a:accent4>
        <a:srgbClr val="8064A2"/>
      </a:accent4>
      <a:accent5>
        <a:srgbClr val="4BACC6"/>
      </a:accent5>
      <a:accent6>
        <a:srgbClr val="F79646"/>
      </a:accent6>
      <a:hlink>
        <a:srgbClr val="F49100"/>
      </a:hlink>
      <a:folHlink>
        <a:srgbClr val="85DFD0"/>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 overriden 1">
        <a:dk1>
          <a:srgbClr val="000000"/>
        </a:dk1>
        <a:lt1>
          <a:srgbClr val="FFFFFF"/>
        </a:lt1>
        <a:dk2>
          <a:srgbClr val="04617B"/>
        </a:dk2>
        <a:lt2>
          <a:srgbClr val="DBF5F9"/>
        </a:lt2>
        <a:accent1>
          <a:srgbClr val="0F6FC6"/>
        </a:accent1>
        <a:accent2>
          <a:srgbClr val="009DD9"/>
        </a:accent2>
        <a:accent3>
          <a:srgbClr val="9BBB59"/>
        </a:accent3>
        <a:accent4>
          <a:srgbClr val="8064A2"/>
        </a:accent4>
        <a:accent5>
          <a:srgbClr val="4BACC6"/>
        </a:accent5>
        <a:accent6>
          <a:srgbClr val="F79646"/>
        </a:accent6>
        <a:hlink>
          <a:srgbClr val="F49100"/>
        </a:hlink>
        <a:folHlink>
          <a:srgbClr val="85DFD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r="http://schemas.openxmlformats.org/officeDocument/2006/relationships" xmlns:a="http://schemas.openxmlformats.org/drawingml/2006/main" name=" overriden">
  <a:themeElements>
    <a:clrScheme name=" overriden 1">
      <a:dk1>
        <a:srgbClr val="000000"/>
      </a:dk1>
      <a:lt1>
        <a:srgbClr val="FFFFFF"/>
      </a:lt1>
      <a:dk2>
        <a:srgbClr val="04617B"/>
      </a:dk2>
      <a:lt2>
        <a:srgbClr val="DBF5F9"/>
      </a:lt2>
      <a:accent1>
        <a:srgbClr val="0F6FC6"/>
      </a:accent1>
      <a:accent2>
        <a:srgbClr val="009DD9"/>
      </a:accent2>
      <a:accent3>
        <a:srgbClr val="9BBB59"/>
      </a:accent3>
      <a:accent4>
        <a:srgbClr val="8064A2"/>
      </a:accent4>
      <a:accent5>
        <a:srgbClr val="4BACC6"/>
      </a:accent5>
      <a:accent6>
        <a:srgbClr val="F79646"/>
      </a:accent6>
      <a:hlink>
        <a:srgbClr val="F49100"/>
      </a:hlink>
      <a:folHlink>
        <a:srgbClr val="85DFD0"/>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 overriden 1">
        <a:dk1>
          <a:srgbClr val="000000"/>
        </a:dk1>
        <a:lt1>
          <a:srgbClr val="FFFFFF"/>
        </a:lt1>
        <a:dk2>
          <a:srgbClr val="04617B"/>
        </a:dk2>
        <a:lt2>
          <a:srgbClr val="DBF5F9"/>
        </a:lt2>
        <a:accent1>
          <a:srgbClr val="0F6FC6"/>
        </a:accent1>
        <a:accent2>
          <a:srgbClr val="009DD9"/>
        </a:accent2>
        <a:accent3>
          <a:srgbClr val="9BBB59"/>
        </a:accent3>
        <a:accent4>
          <a:srgbClr val="8064A2"/>
        </a:accent4>
        <a:accent5>
          <a:srgbClr val="4BACC6"/>
        </a:accent5>
        <a:accent6>
          <a:srgbClr val="F79646"/>
        </a:accent6>
        <a:hlink>
          <a:srgbClr val="F49100"/>
        </a:hlink>
        <a:folHlink>
          <a:srgbClr val="85DFD0"/>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r="http://schemas.openxmlformats.org/officeDocument/2006/relationships" xmlns:a="http://schemas.openxmlformats.org/drawingml/2006/main" name="Office Theme">
  <a:themeElements>
    <a:clrScheme nam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itchFamily="34" charset="0"/>
        <a:ea typeface="Arial" pitchFamily="34" charset="0"/>
        <a:cs typeface="Arial" pitchFamily="34" charset="0"/>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itchFamily="34" charset="0"/>
        <a:ea typeface="Arial" pitchFamily="34" charset="0"/>
        <a:cs typeface="Arial" pitchFamily="34" charset="0"/>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15</Slides>
  <Notes>1</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宋体</vt:lpstr>
      <vt:lpstr>隶书</vt:lpstr>
      <vt:lpstr>Wingdings 2</vt:lpstr>
      <vt:lpstr>Constantia</vt:lpstr>
      <vt:lpstr>Times New Roman</vt:lpstr>
      <vt:lpstr>楷体</vt:lpstr>
      <vt:lpstr>楷体_GB2312</vt:lpstr>
      <vt:lpstr>华文楷体</vt:lpstr>
      <vt:lpstr>Office Theme</vt:lpstr>
      <vt:lpstr>糖尿病酮症酸中毒Diabetic Ketoacidosis，DKA </vt:lpstr>
      <vt:lpstr>病例摘要</vt:lpstr>
      <vt:lpstr>辅助检查</vt:lpstr>
      <vt:lpstr>患者诊断</vt:lpstr>
      <vt:lpstr>DKA诊断依据：</vt:lpstr>
      <vt:lpstr>该患者诊断依据</vt:lpstr>
      <vt:lpstr>抢救措施</vt:lpstr>
      <vt:lpstr>该患者目前存在问题及进一步治疗方案</vt:lpstr>
      <vt:lpstr>该患者目前存在问题及进一步治疗方案</vt:lpstr>
      <vt:lpstr>该患者目前存在问题及进一步治疗方案</vt:lpstr>
      <vt:lpstr>PowerPoint Presentation</vt:lpstr>
      <vt:lpstr>WHO糖尿病诊断标准〔1999〕：</vt:lpstr>
      <vt:lpstr>糖尿病分型〔WHO分型〕</vt:lpstr>
      <vt:lpstr>糖尿病并发症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2024-09-27T07:22:52.270</cp:lastPrinted>
  <dcterms:created xsi:type="dcterms:W3CDTF">2024-09-26T23:22:52Z</dcterms:created>
  <dcterms:modified xsi:type="dcterms:W3CDTF">2024-09-26T23:22:53Z</dcterms:modified>
</cp:coreProperties>
</file>