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ACBC348-4D5D-4F85-A722-05759E23953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2359F-CC24-427B-8E5C-AF1D9846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2472-0713-46D0-8F4B-5DECE3D8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2CE5D-CBA0-4025-92E0-80DD5672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58079-25C6-4DC4-B113-CB9A3C8C3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38E68-1750-4D04-90AE-8E5D2190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DFC05-4A34-49E5-8A30-EC5A09AF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88EBF-97D4-46D1-B163-FA0322100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05F34-1EE5-42BB-9A87-1DE77C41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B787E-7535-4CF4-B0B4-2F41C2D60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BF9AE-062C-4089-BED7-E1946940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8E370-ABAF-492C-B81E-380DFE9C0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6CD6E5-CD1A-45BA-A866-E854909802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71B32D-0BEC-4B7A-B556-F9EAE4ECF9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2054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软件工程师年度工作总结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软件工程师年度工作总结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工作成果展示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未来规划展望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软件工程师年度工作总结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https://d.book118.com/056022054054010103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软件工程师年度工作总结PPT模板</vt:lpstr>
      <vt:lpstr>目录</vt:lpstr>
      <vt:lpstr>第1章 软件工程师年度工作总结PPT模板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2024-09-28T13:42:27.235</cp:lastPrinted>
  <dcterms:created xsi:type="dcterms:W3CDTF">2024-09-28T05:42:27Z</dcterms:created>
  <dcterms:modified xsi:type="dcterms:W3CDTF">2024-09-28T05:42:29Z</dcterms:modified>
</cp:coreProperties>
</file>