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26092-6EEB-4BE8-AEFC-35B04CE7B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F72C7-5921-44E0-A536-5B4E4B7E3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A74A5-E162-46FC-84E0-E05D1CC93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55334-6D07-4C9A-A2F1-2EC89937F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346F7F-03B8-46B5-A007-FF26939DF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D85E01-4132-406F-B552-0D579EFD2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C1A728-9254-4153-BABF-3061CA498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7BEB44-D4DB-4DE0-A91B-7D07CA8FF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7CA2C-4F3E-4DCC-9580-128C94306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15474-13DB-49D5-AD5C-3EF6DB296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7AF30-DF9A-41E8-A1CC-A08F7A3EE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023044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网上祭英烈活动方案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活动组织与分工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活动预算与费用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通过网上祭英烈活动，让更多人了解革命先烈的英勇事迹，传承红色基因，铭记历史。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传承红色基因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宣传英烈们的崇高精神和牺牲奉献精神，激励人们为祖国的繁荣富强而努力奋斗。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弘扬英烈精神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传承红色基因，弘扬英烈精神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718" b="97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借助网络平台，推广文明祭祀理念，引导网民文明上网、文明祭祀。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鼓励采用环保、低碳、节约的方式进行网上祭祀，减少传统祭祀对环境的影响。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倡导网络文明，推动绿色发展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推动绿色发展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倡导网络文明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提高公众参与度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通过网上祭英烈活动，吸引更多人参与，提高公众对红色文化和英烈精神的认知度和参与度。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加强爱国主义教育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将网上祭英烈活动与爱国主义教育相结合，增强人们的民族自豪感和爱国情感。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50" r="24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提高公众参与度，加强爱国主义教育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通过网上祭奠英烈活动，让更多人了解英烈事迹，传承红色基因，弘扬革命精神。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传承红色基因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875" r="13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倡导文明祭祀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凝聚社会力量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推广绿色、文明、安全的祭祀方式，引导人们树立文明祭祀新风。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通过活动凝聚社会各界力量，共同营造尊重历史、崇尚英雄的良好社会氛围。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主题：网上祭英烈，传承红色基因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通过活动让人们铭记历史，不忘过去，珍惜现在。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铭记历史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表达对英烈的崇敬和怀念之情，传承他们的英勇精神和爱国情怀。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缅怀英烈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激励人们以英烈为榜样，为祖国的繁荣富强贡献自己的力量。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共创未来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口号：铭记历史，缅怀英烈，共创未来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清明节是我国传统的祭祀节日，选择在此期间进行网上祭英烈活动，既符合传统习俗，又能表达对英烈的缅怀和敬意。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具体日期可根据实际情况而定，建议提前一周进行宣传和准备，确保活动的顺利进行。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417" r="14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网络祭祀平台为广大群众提供了一个便捷、环保的祭祀方式，通过在线献花、点烛、上香、寄语等形式，表达对英烈的敬仰和怀念。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选择知名的网络祭祀平台，如中华英烈网等，可确保活动的正规性和安全性，同时这些平台通常具有丰富的英烈资料和祭祀功能，能更好地满足群众的需求。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地点：网络祭祀平台（如中华英烈网等）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69" r="2346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献花、点烛、上香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通过网络平台，为英烈献上虚拟的鲜花、点燃蜡烛、上香，表达敬仰和哀思。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祭文悼念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鼓励网友撰写或转发祭文，抒发对英烈的怀念之情，共同缅怀他们的英勇事迹。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网上祭奠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虚拟纪念馆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英烈生平展示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建立虚拟纪念馆，通过文字、图片、视频等多种形式展示英烈的生平事迹、历史背景等。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事迹宣传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重点宣传英烈的英勇事迹、牺牲精神和对国家、民族的贡献，激发公众的爱国情感和民族精神。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https://d.book118.com/056023044030010051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2024-09-16T20:30:25.961</cp:lastPrinted>
  <dcterms:created xsi:type="dcterms:W3CDTF">2024-09-16T12:30:25Z</dcterms:created>
  <dcterms:modified xsi:type="dcterms:W3CDTF">2024-09-16T12:30:28Z</dcterms:modified>
</cp:coreProperties>
</file>