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AC126-7816-416E-A2F0-C325C9C02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98653-2AD4-43F2-B3D0-3D7793390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9316E-35B8-4007-B1A1-E754C383E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522E0-750D-4A36-8AAA-34E3D5DE5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431084-1D30-4DE2-8291-154970AFA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6A9537-73EE-4EB2-BE83-B7C4297B2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250062-93A6-40FA-A893-4E42C239A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C5F75-C1E4-4B8A-B1B6-A209BF5A3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04F80-F00F-4DDB-984D-E7687FB69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6E2AC-4597-4B9D-9240-4049F8E21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CEB03-D446-4F25-AD55-0D4171763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230520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从事营销工作的优势和劣势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从事营销工作的优势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从事营销工作的劣势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如何充分发挥营销工作的优势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如何克服营销工作的劣势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从事营销工作的优势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营销行业不断发展，随着市场需求的变化，新的岗位和职能不断涌现，为从业者提供了更多的晋升机会。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营销工作表现优秀者有更多机会进入高层管理职位，如营销经理、营销总监等，拥有更高的职业地位和薪资待遇。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668" b="866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营销领域涉及面广，包括广告、公关、销售等多个方向，为从业者提供了丰富的职业选择和发展机会。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广阔的职业发展空间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营销工作中需要与客户、同事、上级等多方进行沟通，能够锻炼良好的沟通技巧和表达能力。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通过与客户交流，能够了解客户需求，提升客户服务意识，增强人际交往能力。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在团队协作中，能够与不同部门同事沟通协作，促进跨部门合作，提高团队协作能力。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培养个人沟通能力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0294" b="202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提升市场洞察力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营销人员需要关注市场动态、竞争对手和消费者需求，能够提升对市场的敏感度和洞察力。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通过市场调研和分析，能够了解市场趋势和消费者需求变化，为企业在市场竞争中制定有效的营销策略提供支持。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在不断变化的市场环境中，能够培养快速应对市场变化的能力，提高应变能力。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营销工作需要不断推陈出新，提出创意和策略，能够激发创新思维和创造力。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在面对市场变化和挑战时，需要灵活运用所学知识和经验，提出有效的解决方案，提高问题解决能力。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在团队协作中，能够发挥个人创意和见解，为团队提供新的思路和方法，促进团队整体创新能力的提升。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增强创新思维和问题解决能力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从事营销工作的劣势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工作压力较大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营销工作通常需要承担一定的销售任务和业绩压力，如果无法完成目标，可能会对个人收入和职业发展产生影响。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营销工作需要不断关注市场动态和客户需求，以满足市场需求和提升销售业绩，因此需要经常关注市场变化，保持敏锐的市场洞察力。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营销理论和实践不断发展变化，为了保持竞争力，营销人员需要不断学习新的营销理念、技巧和工具，以适应市场变化和客户需求。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营销涉及的领域广泛，包括市场调研、产品推广、品牌建设、促销策略等，需要不断学习和掌握相关知识和技能。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需要不断学习和更新知识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https://d.book118.com/056023052040010052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2024-09-18T10:48:07.722</cp:lastPrinted>
  <dcterms:created xsi:type="dcterms:W3CDTF">2024-09-18T02:48:07Z</dcterms:created>
  <dcterms:modified xsi:type="dcterms:W3CDTF">2024-09-18T02:48:09Z</dcterms:modified>
</cp:coreProperties>
</file>