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9A142-9582-4204-A23E-4B88AEB7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349A8-E303-43B6-A0C4-E34E69ED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3536C-B93F-48A5-B88A-F9894C17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1B6F1-7DAA-4F3A-947D-32AAA100F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6B0CB-6F7F-444E-84A7-536915B4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6CA74-4652-4F9A-AA74-6E1F41D1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A731E3-1770-43CA-B7B1-14810634C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85635-689D-4BB2-A440-EADC464EF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A0D8C-006D-4E64-B98D-CAD27053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9DBA7-4D4A-4B53-9CC0-14F7D990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5B800-BF85-4F0C-A594-3BD5035E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400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更好地处理压力和挫折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压力与挫折概述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识别自身压力与挫折信号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有效缓解压力方法探讨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应对挫折策略分享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提升抗压能力与挫折容忍度途径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总结：积极面对压力与挫折，成就更好自己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压力与挫折概述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32" r="276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压力是一种由内在或外在因素引起的心理和生理反应，表现为紧张、焦虑、不安等情绪体验。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压力来源广泛，包括工作压力、学业压力、人际关系压力、经济压力等。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56" b="162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挫折是指个人在追求目标过程中遇到阻碍或干扰，导致目标无法实现或产生负面结果的情绪体验。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挫折产生原因多种多样，如个人能力不足、环境限制、他人阻碍、意外事件等。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挫折含义及产生原因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挫折产生原因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挫折含义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压力与挫折的联系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压力和挫折都是负面情绪体验，常常相伴而生。压力可能导致挫折感，而挫折也会增加压力。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压力与挫折的区别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压力更多是一种紧张和焦虑的情绪体验，而挫折则更多是一种失望和沮丧的情绪体验。此外，压力可以来自各种方面，而挫折通常与特定目标无法实现有关。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压力与挫折关系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识别自身压力与挫折信号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可能出现失眠、多梦、早醒等睡眠障碍。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长时间的压力和挫折可能导致肌肉紧张，出现头痛、颈肩痛等症状。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肌肉紧张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压力和挫折可能影响消化系统，导致食欲不振、胃痛、腹泻等问题。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身体反应信号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持续感到不安、担忧，对未来充满恐惧。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沮丧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易怒或暴躁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8" r="135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情绪低落，失去兴趣和活力，可能伴随悲伤和无助感。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对小事感到不耐烦，容易发脾气。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情绪变化信号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避免与人交往、不愿面对问题，可能出现社交退缩。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逃避行为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难以集中精力完成任务，记忆力减退。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对自己过于苛刻，忽视自身优点和成就。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自我负面评价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行为举止信号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有效缓解压力方法探讨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培养乐观积极的心态，将挑战视为成长的机会，而非威胁。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000" b="3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接受自己的不完美和局限性，避免过度自责和无助感。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接纳自己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设定清晰、可实现的目标，以目标为导向，集中精力解决问题。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调整心态，积极面对挑战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335" b="153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56" b="1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合理安排时间，保持生活规律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制定合理的时间计划，避免拖延和压力积累。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保持规律的作息时间，充足的睡眠有助于恢复精力和情绪稳定。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均衡饮食，摄入足够的营养物质，维持身体健康。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https://d.book118.com/056024001021010042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2024-09-09T08:45:46.269</cp:lastPrinted>
  <dcterms:created xsi:type="dcterms:W3CDTF">2024-09-09T00:45:46Z</dcterms:created>
  <dcterms:modified xsi:type="dcterms:W3CDTF">2024-09-09T00:45:48Z</dcterms:modified>
</cp:coreProperties>
</file>