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1CC5D-C2BA-464C-A3C9-3AE2B9E21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188FB-0FA6-4F64-9F1C-C272D0FFA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09544-FAFE-4DF8-9AA1-358A1E72A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F7654D-9E42-45AA-B5DA-9B5F1A6B7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8D0643-62D7-4E19-B278-6E0E3B4DB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A9081A-284E-40D9-AA8C-FB9D596B3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BB5EBF-B64E-438F-83CC-455D8DAB9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47374B-F6B5-4EAA-BE97-A65721576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B555D7-0B12-47C8-96A5-EAB8FD372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EF181-C166-41A7-9A35-CB28CD953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E74AF-C41A-48EC-9983-429F52D92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02522202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骨科康复新理念课件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骨科康复概述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骨科康复新理念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骨科康复治疗方法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骨科康复的未来展望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骨科康复典型案例分析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骨科康复概述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989" r="1398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骨科康复是指通过一系列专业的康复手段，帮助因骨骼、关节、肌肉等运动系统损伤或疾病导致运动功能障碍的患者恢复身体功能、提高生活质量的过程。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骨科康复涵盖了物理治疗、职业治疗、言语治疗等多个领域，旨在帮助患者恢复运动功能、减轻疼痛、提高日常生活能力和重返社会的能力。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骨科康复的定义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骨科康复对于患者的功能恢复和生活质量提高具有重要意义。通过专业的康复治疗，患者能够最大限度地恢复运动功能，减轻疼痛，提高日常生活能力，从而更好地适应社会生活。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骨科康复还能有效降低因长期卧床或久坐不动导致的褥疮、肺炎等并发症的风险，减少医疗资源的浪费和社会负担。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骨科康复的重要性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骨科康复的历史可以追溯到古代，但直到20世纪中期，随着医学技术的进步和人们对康复理念的深入认识，骨科康复才逐渐发展成为一个独立的学科领域。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医学科技的不断发展，骨科康复的理念和技术也在不断更新和完善。例如，现代骨科康复更加注重患者的主动参与和自我管理，同时也引入了更多的科技手段如机器人辅助康复、虚拟现实技术等，以帮助患者更快更好地恢复身体功能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骨科康复的历史与发展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骨科康复新理念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骨科康复新理念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骨科康复治疗方法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利用超声波的振动作用，促进血液循环和淋巴回流，缓解疼痛和肌肉紧张。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超声波疗法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短波疗法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磁场疗法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750" b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通过高频电磁场产生热效应，促进炎症消散和组织修复。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利用磁场的作用，改善血液循环和组织代谢，缓解疼痛和促进愈合。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物理疗法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https://d.book118.com/056025222024010102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2024-09-26T21:37:53.536</cp:lastPrinted>
  <dcterms:created xsi:type="dcterms:W3CDTF">2024-09-26T13:37:53Z</dcterms:created>
  <dcterms:modified xsi:type="dcterms:W3CDTF">2024-09-26T13:37:55Z</dcterms:modified>
</cp:coreProperties>
</file>