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9914-57C4-46C8-A829-1292FC38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973B4-975A-4228-9D88-809CCC5B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3C3D-1428-4FD6-ADC2-6EC20ED7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6AA89-5472-42F2-BE8C-8FB14024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87171-BB29-4AF6-8CF0-0686BC43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47B1F-260F-4187-A35B-F7B96C18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6861E-3ACC-4C39-8AE6-C98BC82C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7F19C-5BD0-422B-B134-E35D94B9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1B113-32BB-4FAE-9DE9-EAAF9CC8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86E5-3EC7-4FE7-85DA-AF557904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5AFB-6E85-4956-9C78-9A3E9CCC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32033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医院无菌室管理制度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无菌室操作规程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无菌室安全与应急处理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无菌室是医院进行手术、检查和治疗的重要场所，其管理制度旨在确保医疗过程的安全性和有效性。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无菌室是高度洁净的环境，通过严格的管理制度，可以降低交叉感染的风险，保护患者和医务人员的健康。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防止交叉感染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无菌室管理制度的建立和执行，有助于提高医疗质量，确保患者得到安全、有效的治疗。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无菌室管理制度是医院管理现代化的重要组成部分，体现了医院对医疗质量和患者安全的重视。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无菌室的重要性和意义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促进医院管理现代化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无菌室管理制度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进入无菌室的人员必须经过专业培训，并严格遵守无菌操作规程。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进入无菌室的人员需穿着洁净的工作服、口罩、帽子和手套，并更换专用鞋或鞋套。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人员进出无菌室应进行登记，记录进出时间、人员姓名、工作内容等信息。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无菌室内物品应摆放有序，不得随意堆放杂物，以免影响空气流通和操作空间。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无菌室的温度和湿度应保持恒定，并定期监测和记录。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无菌室应保持清洁卫生，定期进行空气净化、地面清洁和消毒工作。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https://d.book118.com/056032033204010102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2024-09-27T17:39:37.143</cp:lastPrinted>
  <dcterms:created xsi:type="dcterms:W3CDTF">2024-09-27T09:39:37Z</dcterms:created>
  <dcterms:modified xsi:type="dcterms:W3CDTF">2024-09-27T09:39:38Z</dcterms:modified>
</cp:coreProperties>
</file>