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C421B-BD02-43F3-8787-0628DEF16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E71B6-251F-4631-8C06-28D8F231B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BC807-A1A9-4107-8CCD-795202E0A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EDA69-6E2C-4CA1-871B-B09137FBD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05EF48-8555-4618-A8AC-FA552A055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601298-AED7-4694-9D4D-2782CB000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3C7491-DA1D-41FD-A2BC-3BFDFCE94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F590B-0201-4B87-8B6E-641ABDD32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A3CBD-5761-4D7E-B3C1-1C8478E75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8C6C7-244F-4FF0-BD73-E6A59B630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572A1-4A05-4E7F-B7DC-80A18AF7C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322312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pdgfra基因突变在软骨瘤中的表达及意义探讨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pdgfra基因在软骨瘤中的表达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pdgfra基因突变在软骨瘤中的意义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软骨瘤是一种常见的良性骨肿瘤，其发病机制尚未完全明确。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PDGFRA基因是酪氨酸激酶受体家族的一员，在多种肿瘤中发挥重要作用。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PDGFRA基因突变与软骨瘤的发生、发展及预后关系密切，但具体机制仍需进一步探讨。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探讨PDGFRA基因突变在软骨瘤中的表达情况。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分析PDGFRA基因突变与软骨瘤临床病理特征的关系。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评估PDGFRA基因突变对软骨瘤预后的影响。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PDGFA基因是血小板衍生生长因子A链的基因，它编码血小板衍生生长因子受体α（PDGFRα）。PDGFRα是一种跨膜蛋白，属于酪氨酸激酶受体家族，它在细胞生长、发育和分化过程中发挥重要作用。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编码血小板衍生生长因子受体α（PDGFRα）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PDGFRα与其配体PDGF结合后，可激活一系列下游信号转导通路，如PI3K-Akt、MAPK等，参与细胞增殖、迁移、分化等过程。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参与细胞信号转导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错义突变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指DNA碱基对的替换，导致基因编码的氨基酸发生变化，从而影响蛋白质的结构和功能。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无义突变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指DNA碱基对的替换，导致基因编码的提前终止，产生截短型蛋白质。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移码突变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指DNA碱基对的插入或缺失，导致基因编码的阅读框架发生变化，产生异常蛋白质。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基因突变类型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77" r="350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PDGFA基因突变可导致PDGFRα的异常激活，促进肿瘤细胞的增殖、迁移和血管生成，与肿瘤的发生和发展密切相关。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肿瘤发生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PDGFA基因突变可影响软骨细胞的生长和分化，导致软骨瘤的形成。软骨瘤是一种良性骨肿瘤，通常发生在四肢长骨的骨端。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软骨瘤形成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突变与疾病关联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pdgfra基因在软骨瘤中的表达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表达水平检测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采用实时荧光定量PCR、Western blot等方法检测pdgfra基因在软骨瘤组织中的表达水平。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表达水平变化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研究发现，pdgfra基因在软骨瘤组织中的表达水平显著高于正常软骨组织，表明该基因在软骨瘤发生发展中发挥重要作用。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https://d.book118.com/056032231205010050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2024-09-16T04:39:59.031</cp:lastPrinted>
  <dcterms:created xsi:type="dcterms:W3CDTF">2024-09-15T20:39:59Z</dcterms:created>
  <dcterms:modified xsi:type="dcterms:W3CDTF">2024-09-15T20:40:01Z</dcterms:modified>
</cp:coreProperties>
</file>