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71B21D-D2B6-4A7B-A62C-A5A8D3BA2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6597B-B889-4125-A2E3-A9F104508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19F92-3D01-41DB-A01A-7836E20E9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435D84-DF3E-472A-8502-9618ED4BE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62E277-8B46-4AA6-B0DB-FBC2AFC8F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2F5C89-71F7-4364-A76F-EEFF1EFDF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D63B52-7D3B-4F15-B323-2E1FCD5D1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64BDBB-CCF3-4FAF-8C99-D0A65B693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293C79-F4B4-4CB1-8B67-F5918805F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E88891-6C60-4188-AFDB-CD8B7DF36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6D7D1-8A9A-4AD9-B72E-4AF159A60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03324023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线上零售商的销售渠道与渠道合作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线上零售市场现状及趋势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线上零售商销售渠道概述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渠道合作策略及案例分析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渠道冲突与解决方案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线上零售市场现状及趋势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125" r="812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线上零售市场规模不断扩大，增长速度逐年加快。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随着消费者对线上购物的接受度提高，线上零售市场仍有巨大的增长潜力。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新兴市场和农村地区线上零售市场的增长速度尤为显著。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市场规模与增长速度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消费者越来越倾向于在线上购买商品，尤其是年轻消费者。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消费者对线上购物的便利性和个性化需求越来越高。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消费者对线上购物的信任度和忠诚度逐渐提高。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消费者行为变化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025" r="10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随着人工智能、大数据等技术的不断发展，线上零售市场将更加智能化和个性化。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线上零售市场竞争激烈，各大电商平台竞争激烈，不断推出新的营销策略和服务。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社交电商和内容驱动电商等新兴业态不断涌现，为线上零售市场带来新的增长点。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线上零售商销售渠道概述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399" b="18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自有平台销售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官方网站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建立品牌形象，提供详细商品信息和购买服务。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移动应用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便捷性，个性化推荐，增强用户粘性。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电子邮件营销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定期发送促销信息和新品动态，维护客户关系。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电商平台入驻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如亚马逊、京东等，利用平台流量和信誉优势。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跨境电商合作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拓展国际市场，增加销售渠道。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分销商/代理商合作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与具有资源和渠道的合作伙伴共同开拓市场。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第三方平台销售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发布产品信息，与粉丝互动，提高品牌知名度。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社交媒体账号运营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583" r="15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直播销售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KOL/网红合作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通过直播展示产品特点和使用方法，吸引消费者购买。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借助意见领袖的影响力，扩大品牌曝光度和销售额。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社交媒体销售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线上预约、线下体验、线上下单、线下自提等多元化服务。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O2O模式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通过技术手段提升线下门店运营效率，实现线上线下无缝对接。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新零售概念实践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线上线下会员权益共享，提升客户忠诚度。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会员体系打通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线下门店与线上融合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渠道合作策略及案例分析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与品牌厂商建立长期稳定的合作关系，确保产品供应的稳定性和持续性。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建立长期合作关系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根据市场需求和消费者偏好，与品牌厂商共同研发定制化产品，提高产品的差异化和竞争力。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定制化产品策略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与品牌厂商合作开展联合营销推广活动，提高品牌知名度和市场份额。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联合营销推广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49" r="12549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品牌厂商合作策略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https://d.book118.com/056033240231010050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2024-09-16T10:16:46.180</cp:lastPrinted>
  <dcterms:created xsi:type="dcterms:W3CDTF">2024-09-16T02:16:46Z</dcterms:created>
  <dcterms:modified xsi:type="dcterms:W3CDTF">2024-09-16T02:16:48Z</dcterms:modified>
</cp:coreProperties>
</file>