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D6987F-A8A6-43E0-AEC8-BEC236C5D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F39D68-EA55-4BBB-B4EE-92B6F63F0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980FCE-1A1A-4848-A5D4-D1756469C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2DD37A-5424-4952-BE54-2E37D722B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3B4F04-D51A-4241-9FEF-ED94EC99D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BF17FC-9177-491A-A4DF-218BC2597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A94E3C-C072-4D3F-815A-0E9869E68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481009-59B0-4A43-A9AA-25E39E6AB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C0F3CD-7D8F-4755-B682-CD1BD2C62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D55094-DBE0-4C04-ABE8-0281CF0F4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53F0F7-944A-495E-82ED-FDECD83EA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040034034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家庭收支管理策略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家庭收支管理的重要性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家庭收入管理策略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家庭支出管理策略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家庭财务风险管理策略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家庭财务目标与计划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家庭收支管理的重要性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制定预算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通过制定预算，家庭可以预测和控制未来的支出，从而保持财务稳定。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储蓄与投资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家庭应将一部分收入用于储蓄和投资，以应对突发情况和实现长期目标。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避免债务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合理规划家庭收支，尽量避免不必要的债务，如信用卡透支和贷款。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保持财务稳定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如购买家电、旅游等，可以通过合理安排收支来实现。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如子女教育、退休规划等，需要制定长期稳定的财务计划。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应急储备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家庭应建立应急储备金，以应对突发事件和生活变化。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实现家庭目标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根据家庭需要购买适当的保险，以应对潜在的财务风险。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保险规划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合理安排债务，避免陷入恶性循环，如信用卡债务和贷款。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债务管理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了解投资风险，选择适合自己的投资方式，避免盲目追求高收益。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投资风险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预防财务风险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家庭收入管理策略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增加工作时长或兼职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通过增加工作时长或从事兼职工作，可以增加家庭收入，提高生活水平。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提高职业技能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通过不断学习和提升职业技能，可以提高个人工作能力和市场价值，从而获得更高的薪资待遇。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创业或投资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如果有创业或投资的能力和资源，可以考虑创业或投资，以增加家庭收入。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提升收入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33" r="183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制定预算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制定家庭预算，规划好每个月的支出计划，可以有效地控制支出。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精打细算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在购物和消费时，要精打细算，避免不必要的浪费和冲动消费。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定期评估支出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定期评估家庭的支出情况，找出不必要的支出并加以控制。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控制支出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投资理财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通过投资理财，可以让家庭资产增值，提高家庭财务状况。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分散投资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在投资理财时，要注重分散投资，降低风险，保证资产安全。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储蓄计划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制定储蓄计划，将一部分收入定期储蓄或投资，以备不时之需或实现长期财务目标。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375" r="23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储蓄与投资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家庭支出管理策略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https://d.book118.com/056040034034010053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2024-09-19T20:31:51.511</cp:lastPrinted>
  <dcterms:created xsi:type="dcterms:W3CDTF">2024-09-19T12:31:51Z</dcterms:created>
  <dcterms:modified xsi:type="dcterms:W3CDTF">2024-09-19T12:31:53Z</dcterms:modified>
</cp:coreProperties>
</file>