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EC8DF-A344-403B-9C59-635336758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F3254-0EA1-4697-89A7-0A9995E80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6A036-69BA-4E3D-9C0F-F301C9D0C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05A3A-F1BD-4BD9-BCB3-1DCEE9948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E8E233-84EC-4885-8DE9-7EDEE8983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EF549A-2591-4486-BD9D-D38A0EA43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418AEF-7407-4B0F-91D1-5D80598A1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E22E24-52D2-4880-9857-3AE4BD8D2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E4355-E11F-44FC-8069-3F2E1DCF4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75B82-4B68-4340-B319-BE57D7656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20AE7-E2C2-46D9-BBF1-27CCCE3AD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04202213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模拟联合国MMUN培训课件\n## 1.模拟联合国简介及重要性\n### 1.1模拟联合国的起源与发展\n### 1.2模拟联合国的组织结构\n### 1.3模拟联合国在教育培训中的作用\n## 2.模拟联合国会议的基本流程与规则\n### 2.1会议的筹备与组织\n### 2.2会议的主要环节与流程\n### 2.3会议的规则与注意事项\n## 3.模拟联合国会议的议题选择与准备\n### 3.1议题的选择与确定\n### 3.2议题的研究与分析\n### 3.3议题的准备与陈述\n## 4.模拟联合国会议中的角色扮演与沟通技巧\n### 4.1角色扮演的重要性与技巧\n### 4.2有效沟通的基本原则与方法\n### 4.3应对挑战与冲突的策略\n## 5.模拟联合国会议中的团队合作与领导力\n### 5.1团队合作的重要性与原则\n### 5.2领导力的培养与运用\n### 5.3团队合作的实践与案例分析\n## 6.模拟联合国会议的总结与反馈\n### 6.1会议的总结与反思\n### 6.2个人表现的评估与改进\n### 6.3模拟联合国的长期参与与成长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200"/>
              <a:t>模拟联合国MMUN培训课件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模拟联合国简介及重要性</a:t>
            </a:r>
            <a:endParaRPr/>
          </a:p>
        </p:txBody>
      </p:sp>
      <p:sp>
        <p:nvSpPr>
          <p:cNvPr id="14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模拟联合国的组织结构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一般结构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：最高决策机构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常委会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：负责制定会议议程和规则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专门委员会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：负责研究和讨论特定议题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人员组成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：代表不同国家和组织参加会议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主席团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：负责主持会议和裁决争议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秘书处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：负责会议记录和文件管理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培养国际视野和全球意识</a:t>
                </a:r>
                <a:endParaRPr/>
              </a:p>
            </p:txBody>
          </p:sp>
          <p:sp>
            <p:nvSpPr>
              <p:cNvPr id="23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了解不同国家的文化、历史和政治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跨文化沟通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</p:txBody>
          </p:sp>
        </p:grpSp>
        <p:grpSp>
          <p:nvGrpSpPr>
            <p:cNvPr id="23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培养领导能力和沟通能力</a:t>
                </a:r>
                <a:endParaRPr/>
              </a:p>
            </p:txBody>
          </p:sp>
          <p:sp>
            <p:nvSpPr>
              <p:cNvPr id="23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学会在团队中发挥作用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语言表达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组织协调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</p:txBody>
          </p:sp>
        </p:grpSp>
        <p:grpSp>
          <p:nvGrpSpPr>
            <p:cNvPr id="24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培养批判性思维和创新能力</a:t>
                </a:r>
                <a:endParaRPr/>
              </a:p>
            </p:txBody>
          </p:sp>
          <p:sp>
            <p:nvSpPr>
              <p:cNvPr id="24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独立思考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提出建议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的能力</a:t>
                </a:r>
                <a:endParaRPr/>
              </a:p>
            </p:txBody>
          </p:sp>
        </p:grpSp>
      </p:grpSp>
      <p:pic>
        <p:nvPicPr>
          <p:cNvPr id="24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模拟联合国在教育培训中的作用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模拟联合国会议的基本流程与规则</a:t>
            </a:r>
            <a:endParaRPr/>
          </a:p>
        </p:txBody>
      </p:sp>
      <p:sp>
        <p:nvSpPr>
          <p:cNvPr id="25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5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5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确定会议主题和议题</a:t>
                </a:r>
                <a:endParaRPr/>
              </a:p>
            </p:txBody>
          </p:sp>
          <p:sp>
            <p:nvSpPr>
              <p:cNvPr id="25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教育目标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学生兴趣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考虑议题的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实际意义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可操作性</a:t>
                </a:r>
                <a:endParaRPr/>
              </a:p>
            </p:txBody>
          </p:sp>
        </p:grpSp>
        <p:grpSp>
          <p:nvGrpSpPr>
            <p:cNvPr id="25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5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招募代表和主席团成员</a:t>
                </a:r>
                <a:endParaRPr/>
              </a:p>
            </p:txBody>
          </p:sp>
          <p:sp>
            <p:nvSpPr>
              <p:cNvPr id="26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选拔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选拔代表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考虑代表的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专业背景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兴趣特长</a:t>
                </a:r>
                <a:endParaRPr/>
              </a:p>
            </p:txBody>
          </p:sp>
        </p:grpSp>
        <p:grpSp>
          <p:nvGrpSpPr>
            <p:cNvPr id="26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6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制定会议议程和规则</a:t>
                </a:r>
                <a:endParaRPr/>
              </a:p>
            </p:txBody>
          </p:sp>
          <p:sp>
            <p:nvSpPr>
              <p:cNvPr id="26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根据议题和人员组成制定议程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制定会议的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基本原则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操作规则</a:t>
                </a:r>
                <a:endParaRPr/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会议的筹备与组织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269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2382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主持人介绍会议主题和目的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各代表进行自我介绍和发言</a:t>
                </a:r>
                <a:endParaRPr/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开会致辞和介绍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2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议题讨论和辩论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964081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各专门委员会进行议题研究和讨论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代表们进行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辩论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磋商</a:t>
                </a:r>
                <a:endParaRPr/>
              </a:p>
            </p:txBody>
          </p:sp>
        </p:grpSp>
        <p:grpSp>
          <p:nvGrpSpPr>
            <p:cNvPr id="275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00434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各专门委员会提出决议草案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代表们对草案进行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</a:t>
                </a:r>
                <a:endParaRPr/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决议草案的提出和修改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8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04460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代表们对草案进行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通过的草案成为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会议决议</a:t>
                </a:r>
                <a:endParaRPr/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决议草案的表决和通过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81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84862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主持人进行会议总结和感谢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各代表进行感谢和告别</a:t>
                </a:r>
                <a:endParaRPr/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结束致辞和感谢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会议的主要环节与流程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8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8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8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准时参加会议和发言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统一的工作语言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进行讨论</a:t>
                </a:r>
                <a:endParaRPr/>
              </a:p>
            </p:txBody>
          </p:sp>
          <p:sp>
            <p:nvSpPr>
              <p:cNvPr id="2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遵守会议时间和工作语言</a:t>
                </a:r>
                <a:endParaRPr/>
              </a:p>
            </p:txBody>
          </p:sp>
        </p:grpSp>
        <p:grpSp>
          <p:nvGrpSpPr>
            <p:cNvPr id="29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9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倾听他人的发言和意见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人身攻击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恶意质疑</a:t>
                </a:r>
                <a:endParaRPr/>
              </a:p>
            </p:txBody>
          </p:sp>
          <p:sp>
            <p:nvSpPr>
              <p:cNvPr id="29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尊重他人观点和保持礼貌</a:t>
                </a:r>
                <a:endParaRPr/>
              </a:p>
            </p:txBody>
          </p:sp>
          <p:sp>
            <p:nvSpPr>
              <p:cNvPr id="29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9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遵守会议的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保密会议文件和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个人信息</a:t>
                </a:r>
                <a:endParaRPr/>
              </a:p>
            </p:txBody>
          </p:sp>
          <p:sp>
            <p:nvSpPr>
              <p:cNvPr id="29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遵守会议规则和保密要求</a:t>
                </a:r>
                <a:endParaRPr/>
              </a:p>
            </p:txBody>
          </p:sp>
          <p:sp>
            <p:nvSpPr>
              <p:cNvPr id="29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会议的规则与注意事项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模拟联合国会议的议题选择与准备</a:t>
            </a:r>
            <a:endParaRPr/>
          </a:p>
        </p:txBody>
      </p:sp>
      <p:sp>
        <p:nvSpPr>
          <p:cNvPr id="30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考虑教育目标和学生兴趣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课程内容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相关的议题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考虑议题的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实际意义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可操作性</a:t>
                </a:r>
                <a:endParaRPr/>
              </a:p>
            </p:txBody>
          </p:sp>
          <p:pic>
            <p:nvPicPr>
              <p:cNvPr id="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平衡议题的多样性和难度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广泛性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考虑议题的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复杂性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辩论性</a:t>
                </a:r>
                <a:endParaRPr/>
              </a:p>
            </p:txBody>
          </p:sp>
          <p:pic>
            <p:nvPicPr>
              <p:cNvPr id="1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保持议题的独立性和关联性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选择与其他议题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相互独立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考虑议题之间的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关联性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互补性</a:t>
                </a:r>
                <a:endParaRPr/>
              </a:p>
            </p:txBody>
          </p:sp>
          <p:pic>
            <p:nvPicPr>
              <p:cNvPr id="2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议题的选择与确定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收集相关资料和信息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文献资料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统计数据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</a:t>
                </a:r>
                <a:endParaRPr/>
              </a:p>
            </p:txBody>
          </p:sp>
          <p:sp>
            <p:nvSpPr>
              <p:cNvPr id="3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分析议题的现状和趋势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了解议题的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历史背景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现实问题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分析议题的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发展趋势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未来挑战</a:t>
                </a:r>
                <a:endParaRPr/>
              </a:p>
            </p:txBody>
          </p:sp>
          <p:sp>
            <p:nvSpPr>
              <p:cNvPr id="3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确立议题的研究框架和方法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合适的研究方法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工具</a:t>
                </a:r>
                <a:endParaRPr/>
              </a:p>
            </p:txBody>
          </p:sp>
          <p:sp>
            <p:nvSpPr>
              <p:cNvPr id="3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议题的研究与分析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撰写议题研究和分析报告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撰写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研究报告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</a:t>
                </a:r>
                <a:endParaRPr/>
              </a:p>
            </p:txBody>
          </p:sp>
          <p:sp>
            <p:nvSpPr>
              <p:cNvPr id="4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准备议题陈述和辩论材料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撰写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议题陈述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发言稿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辩论观点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证据</a:t>
                </a:r>
                <a:endParaRPr/>
              </a:p>
            </p:txBody>
          </p:sp>
          <p:sp>
            <p:nvSpPr>
              <p:cNvPr id="5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进行议题陈述和辩论演练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模拟演练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角色扮演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语言表达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应变能力</a:t>
                </a:r>
                <a:endParaRPr/>
              </a:p>
            </p:txBody>
          </p:sp>
          <p:sp>
            <p:nvSpPr>
              <p:cNvPr id="5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议题的准备与陈述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https://d.book118.com/056042022134010052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模拟联合国MMUN培训课件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2024-09-19T00:31:19.753</cp:lastPrinted>
  <dcterms:created xsi:type="dcterms:W3CDTF">2024-09-18T16:31:19Z</dcterms:created>
  <dcterms:modified xsi:type="dcterms:W3CDTF">2024-09-18T16:31:21Z</dcterms:modified>
</cp:coreProperties>
</file>