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15D2C-2970-4F01-BADD-E7E71253F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F7C78-7289-4446-B821-3727A45D8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12F22-B12B-4995-86EF-4324CE6A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1BD0C-A210-466B-AB9A-E87B9265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53B06-4592-4EC2-A779-0E40DEB95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7AD38-70BE-4241-8B4C-21AA7D84A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B10FF-E8EC-4DDC-8124-752B9E623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6097C-1AA3-43DB-AAEE-1A718BECD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9AAB9-F307-49EC-9DD4-F55430B4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B0C64-5E6A-4131-A008-F2E749EBE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19E80-F7B2-4944-91BA-7B952EE62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4220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社交媒体营销的方法和技巧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社交媒体营销的未来趋势与挑战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06" r="266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社交媒体营销是一种利用社交媒体平台进行品牌推广、产品宣传和客户关系管理的营销方式。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社交媒体营销具有互动性、即时性、低成本、高传播速度等特点，能够实现精准定位和个性化营销。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978" b="18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通过社交媒体营销，企业可以扩大品牌知名度和影响力，提高市场占有率。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社交媒体营销能够吸引潜在客户，提高销售业绩。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通过与客户的互动和沟通，企业可以建立品牌忠诚度，提高客户满意度和口碑。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社交媒体营销起源于2000年代初期的社交网站，如MySpace和Facebook。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随着社交媒体的普及和发展，社交媒体营销逐渐成为主流的营销方式，涉及的社交媒体平台也不断扩展，包括Twitter、Instagram、LinkedIn等。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未来，随着社交媒体的进一步发展和用户行为的改变，社交媒体营销将更加注重个性化、智能化和数据驱动。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明确营销目标，如提高品牌知名度、增加销售额或吸引潜在客户等。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确定营销目标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875" r="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制定可量化目标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58" r="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将营销目标具体化，以便衡量营销活动的成功与否。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为营销活动设定时间表，以便跟踪进度并确保按时完成。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了解目标受众的特点，如年龄、性别、兴趣等，以便选择适合的平台。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选择主流平台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选择主流的社交媒体平台，如Facebook、Twitter、Instagram等。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测试与调整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根据数据和效果，不断测试和调整平台选择。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确定内容类型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根据营销目标和平台特点，选择适合的内容类型，如文字、图片、视频等。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制定内容计划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制定详细的内容计划，包括主题、发布时间、发布频率等。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确保内容风格和调性保持一致，以提升品牌形象。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" b="1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定期调整受众定位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根据数据和效果，不断调整和优化受众定位。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明确目标受众的特点，以便精准定位。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使用定位工具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利用社交媒体平台的定位工具，如Facebook的广告定位工具等。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投资回报率（ROI）跟踪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使用数据分析工具跟踪投资回报率（ROI），以便优化营销策略。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调整预算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根据ROI数据和市场变化，及时调整预算分配。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制定预算计划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根据营销目标和资源，制定合理的预算计划。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营销预算与投资回报率（ROI）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创造独特、有趣、引人入胜的内容，以吸引目标受众的注意力。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利用图片、视频、动画等视觉元素，增强内容的吸引力和可读性。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利用热门话题和趋势，结合品牌特点，创造有吸引力的内容。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话题营销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创意与吸引力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https://d.book118.com/056042205230010054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2024-09-22T04:22:23.229</cp:lastPrinted>
  <dcterms:created xsi:type="dcterms:W3CDTF">2024-09-21T20:22:23Z</dcterms:created>
  <dcterms:modified xsi:type="dcterms:W3CDTF">2024-09-21T20:22:25Z</dcterms:modified>
</cp:coreProperties>
</file>