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C4A15-D3EB-49D7-AF63-BF91794F0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9A73B-72CF-4991-AE10-0159BE899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682A4-713C-4902-AA30-AF007B43A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E54DA-E552-498E-8A4C-3C4AF9888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638FA3-EBBA-4B7C-A955-69B8567E6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F63070-8E7E-40B2-A825-9A4F9BD5B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8F4292-E26B-4576-A1DD-A9444966D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7050F-5663-49E2-8537-EC7315BD7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59E92-5191-4163-A57D-7115000CA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49D41-82DE-4623-88BB-BC6333ABF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1DE47-5E29-4630-891D-317EC10D3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pn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4221202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00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防范事故的培训方案：实战模拟与应急处置的训练课程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实战模拟训练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应急处置训练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安全防范意识培养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通过培训，使员工了解事故的危害和预防措施，增强安全意识，减少事故发生。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有效的培训能够降低企业在生产、经营过程中面临的事故风险，保障企业的正常运营。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根据国家和地方的安全生产法律法规，企业必须对员工进行必要的安全培训。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850" b="38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培训方案的重要性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提升员工应对能力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通过实战模拟和应急处置训练，提高员工在遇到事故时的应对能力，减少事故损失。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培养团队协作精神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培训过程中需要团队协作，有助于培养员工的团队协作精神，提升整体工作效率。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一个完善的事故防范培训方案有助于企业实现可持续发展，提高企业的社会形象和市场竞争力。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实战模拟训练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设计各种不同的事故场景，包括但不限于火灾、地震、交通事故、恐怖袭击等，以全面提升学员应对各种紧急情况的能力。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模拟场景多样性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确保模拟场景具有高度真实感，利用专业设备和技术，模拟实际事故现场的氛围和环境，提高训练效果。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场景真实度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引入动态模拟元素，如模拟人员伤亡、模拟媒体报道等，以增加训练的复杂性和挑战性。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动态模拟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模拟场景设计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将学员分成小组，进行协作训练，培养团队协作和沟通协调能力。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875" r="178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分组训练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让学员扮演不同的角色，如指挥员、救援人员、受害人等，以便更好地理解和应对各种实际情况。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通过模拟演练，让学员在模拟的事故现场中实际操作，提高应急处置能力。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模拟训练实施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根据学员在模拟训练中的最终表现和完成情况进行评估，为后续训练提供改进依据。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对学员在模拟训练中的表现进行全程跟踪和评估，及时发现和纠正问题。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向学员提供详细的反馈意见，指导其改进和提高，同时针对整体训练方案提出改进建议，不断完善和优化培训效果。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模拟训练评估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应急处置训练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制定应急预案是防范事故的重要措施，有助于企业在面临突发事件时快速、有效地应对。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应急预案是根据企业实际情况和潜在风险制定的应对方案，包括应急组织、资源调配、救援流程等方面的内容。预案制定过程中需充分考虑各种可能发生的事故，并针对不同情况制定相应的应对措施。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https://d.book118.com/056042212025010054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2024-09-21T03:32:15.988</cp:lastPrinted>
  <dcterms:created xsi:type="dcterms:W3CDTF">2024-09-20T19:32:16Z</dcterms:created>
  <dcterms:modified xsi:type="dcterms:W3CDTF">2024-09-20T19:32:18Z</dcterms:modified>
</cp:coreProperties>
</file>