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21AB73-08F1-4AE6-8443-328062A4F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97E976-2A06-4823-AD1E-831195DAD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F702AA-162D-4571-BC1B-8CD520325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1966B1-E38D-4BAA-95B7-8B5B74AEE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545D68-183D-4D30-B62F-F89DC19618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2AFA43-C671-4767-AD85-CABC4A0A2D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DD912B-D576-4513-ABBC-8ADC660612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A50C0A-C195-4FFF-8C1B-7A23A544E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A3871-D32F-4C31-ADF8-B7E6B03287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B52D2-5F9D-41C0-962F-EF6EC1FC0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B884F8-0096-476E-8A82-8CD4B4293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430020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电子系毕业设计课题研究方案</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2024-01-23</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汇报人：&lt;XXX&gt;</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研究背景与意义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国内外研究现状与进展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研究内容与方法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预期目标与成果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时间安排与进度计划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资源需求与保障措施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风险评估与应对策略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研究背景与意义</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997" r="2199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现有研究的不足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虽然已有许多关于电子技术的研究，但仍存在一些尚未解决的问题和需要进一步探讨的领域。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电子技术的快速发展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随着科技的进步，电子技术日新月异，为人们的生活和工作带来了极大的便利。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电子系毕业生的需求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电子系毕业生在就业市场上具有广泛的需求，掌握先进的电子技术对于提高毕业生的竞争力至关重要。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提高电子系毕业生的就业竞争力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通过毕业设计课题的研究，使毕业生掌握先进的电子技术，提高其在就业市场上的竞争力。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促进产学研合作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研究过程中可以与企业合作，将研究成果转化为实际产品，促进产学研合作，推动科技成果的产业化。</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推动电子技术的发展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通过深入研究电子技术的前沿问题，有助于推动该领域的技术进步，为未来的电子产业发展奠定基础。</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国内外研究现状与进展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国内研究现状</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国内电子技术发展迅速，在集成电路、微电子、光电子等领域取得了一系列重要成果。</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国内高校和研究机构在电子系毕业设计课题方面注重理论与实践相结合，强调创新能力和工程实践能力的培养。</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国内的研究现状表明，电子系毕业设计课题的研究方向和内容与国家战略需求密切相关，涉及领域广泛，包括新材料、新能源、智能制造等。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tailEnd type="triangle" w="lg" len="lg"/>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tailEnd type="triangle" w="lg" len="lg"/>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tailEnd type="triangle" w="lg" len="lg"/>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solidFill>
                <a:latin typeface="Microsoft Yahei"/>
                <a:ea typeface="Microsoft Yahei"/>
                <a:cs typeface="Microsoft Yahei"/>
              </a:rPr>
              <a:t>国外电子技术发展水平较高，在微纳电子、光电子、集成电路等领域处于领先地位。</a:t>
            </a:r>
          </a:p>
        </p:txBody>
      </p:sp>
      <p:sp>
        <p:nvSpPr>
          <p:cNvPr id="10" name="TextBox 10"/>
          <p:cNvSpPr txBox="1"/>
          <p:nvPr/>
        </p:nvSpPr>
        <p:spPr>
          <a:xfrm>
            <a:off x="1455669" y="4444384"/>
            <a:ext cx="2362200" cy="21717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solidFill>
                <a:latin typeface="Microsoft Yahei"/>
                <a:ea typeface="Microsoft Yahei"/>
                <a:cs typeface="Microsoft Yahei"/>
              </a:rPr>
              <a:t>国外高校和研究机构在电子系毕业设计课题方面注重创新思维和跨学科研究，鼓励学生开展跨学科的课题研究。</a:t>
            </a:r>
          </a:p>
        </p:txBody>
      </p:sp>
      <p:sp>
        <p:nvSpPr>
          <p:cNvPr id="11" name="TextBox 11"/>
          <p:cNvSpPr txBox="1"/>
          <p:nvPr/>
        </p:nvSpPr>
        <p:spPr>
          <a:xfrm>
            <a:off x="8877359" y="2407424"/>
            <a:ext cx="2361910" cy="187379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国外的研究现状表明，电子系毕业设计课题的研究方向和内容与市场需求密切相关，涉及领域广泛，包括通信、医疗、航空航天等。</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国外研究现状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目前，国内外的研究进展表明，电子系毕业设计课题的研究趋势是朝着智能化、微型化、集成化方向发展，涉及领域也更加广泛和交叉。</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在未来，电子系毕业设计课题的研究将更加注重创新和实用性，同时也需要加强跨学科的合作和交流，以推动电子技术的进一步发展。</a:t>
            </a:r>
          </a:p>
        </p:txBody>
      </p:sp>
      <p:cxnSp>
        <p:nvCxnSpPr>
          <p:cNvPr id="12" name="Connector 12"/>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随着技术的不断发展，电子系毕业设计课题的研究方向和内容也在不断更新和拓展。</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研究进展与趋势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研究内容与方法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研究内容</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确定研究主题</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根据专业领域和兴趣，选择一个具有实际应用价值的课题，如智能家居系统设计、物联网技术在农业中的应用等。</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文献综述</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查阅相关文献资料，了解国内外研究现状和发展趋势，为课题研究提供理论支持。</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实验设计与实施</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根据研究主题，设计实验方案，进行实验操作，收集数据，分析结果。</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结论与展望</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总结研究成果，提出改进和展望。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研究方法</a:t>
            </a:r>
          </a:p>
        </p:txBody>
      </p:sp>
      <p:sp>
        <p:nvSpPr>
          <p:cNvPr id="31" name="TextBox 31"/>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文献研究法</a:t>
            </a:r>
          </a:p>
        </p:txBody>
      </p:sp>
      <p:sp>
        <p:nvSpPr>
          <p:cNvPr id="32" name="TextBox 32"/>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通过查阅文献资料，了解研究主题的背景和现状，为实验设计和实施提供理论依据。</a:t>
            </a:r>
          </a:p>
        </p:txBody>
      </p:sp>
      <p:sp>
        <p:nvSpPr>
          <p:cNvPr id="33" name="TextBox 33"/>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案例分析法</a:t>
            </a:r>
          </a:p>
        </p:txBody>
      </p:sp>
      <p:sp>
        <p:nvSpPr>
          <p:cNvPr id="34" name="TextBox 34"/>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对典型案例进行分析，总结经验教训，为课题研究提供实证支持。</a:t>
            </a:r>
          </a:p>
        </p:txBody>
      </p:sp>
      <p:sp>
        <p:nvSpPr>
          <p:cNvPr id="35" name="TextBox 35"/>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实验法</a:t>
            </a:r>
          </a:p>
        </p:txBody>
      </p:sp>
      <p:sp>
        <p:nvSpPr>
          <p:cNvPr id="36" name="TextBox 36"/>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通过实验设计和实施，收集数据，分析结果，得出结论。</a:t>
            </a:r>
          </a:p>
        </p:txBody>
      </p:sp>
      <p:sp>
        <p:nvSpPr>
          <p:cNvPr id="37" name="TextBox 37"/>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归纳演绎法</a:t>
            </a:r>
          </a:p>
        </p:txBody>
      </p:sp>
      <p:sp>
        <p:nvSpPr>
          <p:cNvPr id="38" name="TextBox 38"/>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通过对实验结果和案例的分析，归纳出一般性规律和结论，演绎出未来发展趋势。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根据研究内容和目标，选择合适的技术和方法，制定技术路线图。</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确定技术路线</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按照技术路线图，逐步实现各个模块和功能。</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开发与实现</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对系统进行测试和优化，提高性能和稳定性。</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测试与优化</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将研究成果进行展示和评价，为后续研究和应用提供参考。</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成果展示与评价</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技术路线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预期目标与成果</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01</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预期目标</a:t>
            </a:r>
          </a:p>
        </p:txBody>
      </p:sp>
      <p:sp>
        <p:nvSpPr>
          <p:cNvPr id="35" name="TextBox 35"/>
          <p:cNvSpPr txBox="1"/>
          <p:nvPr/>
        </p:nvSpPr>
        <p:spPr>
          <a:xfrm>
            <a:off x="3698767" y="1450300"/>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完成一个具有实际应用价值的电子系统设计。</a:t>
            </a:r>
          </a:p>
        </p:txBody>
      </p:sp>
      <p:sp>
        <p:nvSpPr>
          <p:cNvPr id="36" name="TextBox 36"/>
          <p:cNvSpPr txBox="1"/>
          <p:nvPr/>
        </p:nvSpPr>
        <p:spPr>
          <a:xfrm>
            <a:off x="4550182" y="264425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掌握电子系统设计的基本流程和方法。</a:t>
            </a:r>
          </a:p>
        </p:txBody>
      </p:sp>
      <p:sp>
        <p:nvSpPr>
          <p:cNvPr id="37" name="TextBox 37"/>
          <p:cNvSpPr txBox="1"/>
          <p:nvPr/>
        </p:nvSpPr>
        <p:spPr>
          <a:xfrm>
            <a:off x="5655481" y="387426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提高独立解决问题的能力，培养创新思维。</a:t>
            </a:r>
          </a:p>
        </p:txBody>
      </p:sp>
      <p:sp>
        <p:nvSpPr>
          <p:cNvPr id="38" name="TextBox 38"/>
          <p:cNvSpPr txBox="1"/>
          <p:nvPr/>
        </p:nvSpPr>
        <p:spPr>
          <a:xfrm>
            <a:off x="6401648" y="5012009"/>
            <a:ext cx="3702933" cy="914024"/>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培养团队协作精神，提高沟通能力。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tailEnd type="triangle" w="lg" len="lg"/>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tailEnd type="triangle" w="lg" len="lg"/>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tailEnd type="triangle" w="lg" len="lg"/>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tailEnd type="triangle" w="lg" len="lg"/>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预期成果</a:t>
            </a:r>
          </a:p>
        </p:txBody>
      </p:sp>
      <p:sp>
        <p:nvSpPr>
          <p:cNvPr id="40" name="TextBox 40"/>
          <p:cNvSpPr txBox="1"/>
          <p:nvPr/>
        </p:nvSpPr>
        <p:spPr>
          <a:xfrm>
            <a:off x="2100892"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一份完整的电子系统设计报告。</a:t>
            </a:r>
          </a:p>
        </p:txBody>
      </p:sp>
      <p:sp>
        <p:nvSpPr>
          <p:cNvPr id="41" name="TextBox 41"/>
          <p:cNvSpPr txBox="1"/>
          <p:nvPr/>
        </p:nvSpPr>
        <p:spPr>
          <a:xfrm>
            <a:off x="2100892"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至少一篇相关领域的学术论文或专利申请。</a:t>
            </a:r>
          </a:p>
        </p:txBody>
      </p:sp>
      <p:sp>
        <p:nvSpPr>
          <p:cNvPr id="42" name="TextBox 42"/>
          <p:cNvSpPr txBox="1"/>
          <p:nvPr/>
        </p:nvSpPr>
        <p:spPr>
          <a:xfrm>
            <a:off x="7764838" y="2655329"/>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一个可运行的电子系统原型。</a:t>
            </a:r>
          </a:p>
        </p:txBody>
      </p:sp>
      <p:sp>
        <p:nvSpPr>
          <p:cNvPr id="43" name="TextBox 43"/>
          <p:cNvSpPr txBox="1"/>
          <p:nvPr/>
        </p:nvSpPr>
        <p:spPr>
          <a:xfrm>
            <a:off x="7764838" y="5218283"/>
            <a:ext cx="2309220" cy="1189048"/>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获得导师和同行专家的认可和好评。</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时间安排与进度计划</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05</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第一阶段（1-2个月）</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选题与文献调研，确定研究目标和方向。</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第二阶段（3-4个月）</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实验设计与搭建，进行初步实验和数据收集。</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第三阶段（5-6个月）</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数据分析与处理，得出研究结果。</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第四阶段（7-8个月）</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撰写论文，完成毕业设计报告。</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时间安排</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w="lg" len="lg"/>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w="lg" len="lg"/>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完成选题，确定研究目标和方向。</a:t>
            </a:r>
          </a:p>
        </p:txBody>
      </p:sp>
      <p:sp>
        <p:nvSpPr>
          <p:cNvPr id="21" name="TextBox 21"/>
          <p:cNvSpPr txBox="1"/>
          <p:nvPr/>
        </p:nvSpPr>
        <p:spPr>
          <a:xfrm>
            <a:off x="7325366" y="2576138"/>
            <a:ext cx="2886075" cy="514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p>
        </p:txBody>
      </p:sp>
      <p:sp>
        <p:nvSpPr>
          <p:cNvPr id="22" name="Freeform 22"/>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进度计划</a:t>
            </a:r>
          </a:p>
        </p:txBody>
      </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第1周</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进行文献调研，收集相关资料和数据。</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第2-4周</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实验设计与搭建，完成实验设备的采购和调试。</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第5-8周</a:t>
            </a:r>
          </a:p>
        </p:txBody>
      </p:sp>
      <p:sp>
        <p:nvSpPr>
          <p:cNvPr id="49" name="TextBox 49"/>
          <p:cNvSpPr txBox="1"/>
          <p:nvPr/>
        </p:nvSpPr>
        <p:spPr>
          <a:xfrm>
            <a:off x="7420616" y="2671388"/>
            <a:ext cx="2886075" cy="514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p>
        </p:txBody>
      </p:sp>
      <p:sp>
        <p:nvSpPr>
          <p:cNvPr id="50" name="TextBox 50"/>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进行实验，收集实验数据，并进行初步分析。</a:t>
            </a:r>
          </a:p>
        </p:txBody>
      </p:sp>
      <p:sp>
        <p:nvSpPr>
          <p:cNvPr id="51" name="TextBox 51"/>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第9-12周</a:t>
            </a:r>
          </a:p>
        </p:txBody>
      </p:sp>
      <p:sp>
        <p:nvSpPr>
          <p:cNvPr id="52" name="TextBox 52"/>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对实验数据进行深入分析，得出研究结果。</a:t>
            </a:r>
          </a:p>
        </p:txBody>
      </p:sp>
      <p:sp>
        <p:nvSpPr>
          <p:cNvPr id="53" name="TextBox 53"/>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第13-16周</a:t>
            </a:r>
          </a:p>
        </p:txBody>
      </p:sp>
      <p:sp>
        <p:nvSpPr>
          <p:cNvPr id="54" name="TextBox 54"/>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撰写论文，完成毕业设计报告。</a:t>
            </a:r>
          </a:p>
        </p:txBody>
      </p:sp>
      <p:sp>
        <p:nvSpPr>
          <p:cNvPr id="55" name="TextBox 55"/>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第17-20周</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https://d.book118.com/056043002055010050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2024-09-15T13:06:44.916</cp:lastPrinted>
  <dcterms:created xsi:type="dcterms:W3CDTF">2024-09-15T05:06:44Z</dcterms:created>
  <dcterms:modified xsi:type="dcterms:W3CDTF">2024-09-15T05:06:47Z</dcterms:modified>
</cp:coreProperties>
</file>