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05783B-5AE1-4CBF-848B-9E41D4C8D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2BF18-C687-4405-A43F-3A390AE28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4EC088-C25F-44EF-B0B6-E10405F9F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AF3E43-F3D0-4575-942B-8C29CD34B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4E8FD2-0DF2-4744-929C-446C553268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C58996-D6F5-47A4-BD2F-6057FBE392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FC1A3B-4CAA-480F-897F-7511F015B6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D7412-2BB9-4487-8A25-45A412934D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968208-96E0-4F40-A42C-5ED5609DE7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A3947-43F7-415D-A6BE-24002916C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BBE70-E253-4942-BC1E-3073BFA75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4301023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《教师待遇问题》ppt课件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教师待遇现状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教师待遇问题的原因分析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提高教师待遇的措施和建议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教师待遇问题的影响和意义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教师待遇现状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490" b="144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教师工资水平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工资水平普遍偏低</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相对于其他职业，教师的工资水平普遍偏低，尤其是在一些贫困地区和经济欠发达地区。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工资增长机制不完善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教师的工资增长机制不完善，往往与职称、职务等挂钩，而不是与工作表现和实际贡献直接相关。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工资待遇不公平现象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一些地方存在教师工资待遇不公平的现象，如男女教师同工不同酬、城乡教师工资差距过大等。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福利待遇地区差异大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不同地区的教师福利待遇差异较大，一些贫困地区和经济欠发达地区的教师很难享受到与发达地区同等的福利待遇。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福利待遇与工作负担不匹配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教师的工作负担较重，但相应的福利待遇却未能得到相应的提高，这在一定程度上影响了教师的工作积极性和职业发展。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福利待遇普遍较差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相对于其他职业，教师的福利待遇普遍较差，如医疗保险、住房补贴、退休金等方面的待遇较低。</a:t>
            </a: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教师福利待遇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教师的工作负担过重，不仅要承担教学任务，还要参与各种评估、检查和培训等活动，以及应对学生和家长的各种问题。</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工作负担过重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教师的工作压力大，由于教育质量的压力和竞争激烈的教育环境，教师需要不断努力提高自己的教学水平和应对各种挑战。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工作压力大</a:t>
            </a:r>
          </a:p>
        </p:txBody>
      </p:sp>
      <p:pic>
        <p:nvPicPr>
          <p:cNvPr id="10" name="Picture 10"/>
          <p:cNvPicPr>
            <a:picLocks noChangeAspect="1"/>
          </p:cNvPicPr>
          <p:nvPr/>
        </p:nvPicPr>
        <p:blipFill>
          <a:blip r:embed="rId3"/>
          <a:srcRect l="15250" r="152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14667" b="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一些学校的工作环境不佳，如校舍陈旧、教学设备不足等，这在一定程度上影响了教师的工作积极性和教学质量。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工作环境不佳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教师工作负担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教师待遇问题的原因分析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8137" r="181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830" r="2683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政府对教育的投入不足，导致教师待遇问题难以得到有效解决。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政府在教育领域的投入比例较低，教育经费短缺，使得教师的工资待遇无法得到保障。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政府投入不足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16" b="5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教育资源分配不均，导致部分地区教师待遇较差。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城乡之间、发达地区与欠发达地区之间的教育资源配置存在较大差异，导致部分地区的教师待遇得不到应有的保障。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教育资源分配不均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教师评价体系不完善，影响教师的工作积极性和待遇。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现有的教师评价体系存在缺陷，评价标准单一，过于注重学生的考试成绩，导致教师的工作压力大，工作积极性受挫，进而影响教师的待遇。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224" r="172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教师评价体系不完善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提高教师待遇的措施和建议</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政府应加大对教育的投入，确保教育经费的稳定增长，为提高教师待遇提供资金保障。</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设立专项资金，用于提高教师的工资待遇和福利待遇，确保教师的收入水平得到实质性提升。</a:t>
            </a:r>
          </a:p>
        </p:txBody>
      </p:sp>
      <p:pic>
        <p:nvPicPr>
          <p:cNvPr id="6" name="Picture 6"/>
          <p:cNvPicPr>
            <a:picLocks noChangeAspect="1"/>
          </p:cNvPicPr>
          <p:nvPr/>
        </p:nvPicPr>
        <p:blipFill>
          <a:blip r:embed="rId2"/>
          <a:srcRect t="18247" b="1824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126" b="1412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鼓励社会力量投入教育领域，拓宽教育经费来源，为提高教师待遇创造更多条件。</a:t>
            </a:r>
          </a:p>
        </p:txBody>
      </p:sp>
      <p:pic>
        <p:nvPicPr>
          <p:cNvPr id="10" name="Picture 10"/>
          <p:cNvPicPr>
            <a:picLocks noChangeAspect="1"/>
          </p:cNvPicPr>
          <p:nvPr/>
        </p:nvPicPr>
        <p:blipFill>
          <a:blip r:embed="rId4"/>
          <a:srcRect t="17419" b="1741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增加政府投入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https://d.book118.com/056043010233010034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2024-09-04T10:36:08.347</cp:lastPrinted>
  <dcterms:created xsi:type="dcterms:W3CDTF">2024-09-04T02:36:08Z</dcterms:created>
  <dcterms:modified xsi:type="dcterms:W3CDTF">2024-09-04T02:36:10Z</dcterms:modified>
</cp:coreProperties>
</file>