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2BAD7-65D4-402A-9FD0-0EB0DAC0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45345-33E4-4401-86D3-C4CC46BB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CF5B3-9718-4D3D-B485-20FC49275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F464A-F6AC-4B50-8502-9316AC2B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938F0-0B0B-4799-9744-68E772D4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5DFC6-717B-41D0-A31C-859B71F5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F0C95-5129-4F06-82D6-EE40BD27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CAE50-E99A-454E-A2F5-E849F1F75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B7D0A-0C92-4E0C-A668-E431D824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BD19F-4F9E-4C83-AEF1-CE51C5589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04733-558E-43CD-B717-520E7953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4504422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电动机安全培训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电动机基本知识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电动机安全操作技能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电动机安全防护措施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电动机安全事故案例分析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电动机安全培训总结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电动机基本知识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https://d.book118.com/056045044225010030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2024-08-29T03:39:53.960</cp:lastPrinted>
  <dcterms:created xsi:type="dcterms:W3CDTF">2024-08-28T19:39:53Z</dcterms:created>
  <dcterms:modified xsi:type="dcterms:W3CDTF">2024-08-28T19:39:55Z</dcterms:modified>
</cp:coreProperties>
</file>