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E541F-77C9-43B7-8021-AF7EF157E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06931-FA8C-4E4E-86E7-6E095496F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919C4-9C39-4A8A-B8B1-F2F5967D1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C5DF2-9993-4FAD-89AF-9CF1AA3D2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F0436C-D832-4EBF-BA87-683118B8B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71EA45-C41C-419B-BCF5-7233052C1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A16C72-09E1-4F4E-AA85-AA0766800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F57499-CDA6-4B48-9C3F-B71C30FFE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F920D-B3AD-4CA3-9441-5464A4912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B00AA-C4E4-4B54-8A75-42680D7AF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435CE-8A81-4DF8-A8C4-5CD69BCAC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5204504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心理健康与心理异常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心理异常概述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心理健康与心理异常关系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心理健康促进策略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心理异常干预措施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708" b="3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心理健康是指个体在心理、情感和社会行为方面保持正常状态，具有积极的内心体验、良好的社会适应能力和有效的心理调节能力。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心理健康是人类健康的重要组成部分，对于个体的日常生活、工作、学习和人际关系等方面都具有重要意义。保持心理健康有助于提高个体的生活质量，促进身心健康发展。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健全的人格特征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具备稳定、成熟的人格特征，能够自我认知和自我接纳。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良好的社会适应能力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能够适应社会环境的变化，积极应对挑战和压力。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和谐的人际关系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能够与他人建立良好的人际关系，具备处理人际冲突的能力。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正常智力水平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具备正常的智力水平，能够适应生活、学习和工作的需要。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积极的情绪体验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经常保持愉快、稳定的情绪，具备调节和控制情绪的能力。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生物遗传因素、家庭环境因素、学校教育因素、社会文化因素等都会对个体的心理健康产生影响。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积极的家庭氛围、良好的亲子关系、健康的学校环境、积极的社会支持等都是维护心理健康的保护因素。这些保护因素能够帮助个体建立积极的心理品质，提高心理韧性，从而更好地应对生活中的挑战和压力。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625" r="18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影响因素及保护因素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心理异常概述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61" r="290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心理异常是指个体在认知、情感、行为等方面出现明显的偏离常态的现象，常常导致个体社会适应不良和主观痛苦。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根据不同的标准和角度，心理异常可分为多种类型，如神经症、精神病、人格障碍等。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589" b="1458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常见心理异常症状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认知症状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包括注意力不集中、记忆力减退、思维迟缓等。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情感症状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包括情绪低落、焦虑、易怒或暴躁等。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包括社交退缩、自伤行为、攻击行为等。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通常采用国际通用的诊断标准，如《国际疾病分类》第十版（ICD-10）或《精神障碍诊断与统计手册》第五版（DSM-5）。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包括临床晤谈、心理测验、观察法等多种方法，以全面了解患者的症状、病史和背景信息，为制定治疗方案提供依据。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诊断标准及评估方法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心理健康与心理异常关系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心理健康促进心理异常的康复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在心理异常治疗过程中，心理健康的改善有助于加速康复进程。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心理健康作为心理异常的预防因素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良好的心理健康状况可以提高个体的心理韧性，降低心理异常的发生风险。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心理健康对心理异常的缓解作用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心理健康的个体更容易采取积极应对策略，从而减轻心理异常症状。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心理健康对心理异常影响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心理异常如焦虑、抑郁等会导致个体的心理健康状况恶化，出现负面情绪和行为问题。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心理异常导致心理健康问题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心理异常会干扰个体的正常心理功能，使其难以维持良好的心理健康状态。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心理异常影响心理健康的维持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心理异常和心理健康之间存在复杂的交互作用，彼此相互影响，形成恶性循环。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心理异常与心理健康的交互作用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心理异常对心理健康影响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https://d.book118.com/056052045042010054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2024-09-21T07:20:17.555</cp:lastPrinted>
  <dcterms:created xsi:type="dcterms:W3CDTF">2024-09-20T23:20:17Z</dcterms:created>
  <dcterms:modified xsi:type="dcterms:W3CDTF">2024-09-20T23:20:19Z</dcterms:modified>
</cp:coreProperties>
</file>