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6D400-4401-4EFF-B736-50F7D418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17A7C-DD7E-4334-BAA9-62655E7B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22192-F37F-41B8-A946-B04A854F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CF0B9-DF66-4D04-8F03-3D4C57A1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D1C98-FB12-48C2-83C0-4A0AE80EE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A3900-BDC0-4356-8860-743B93DDF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31B44-EEED-4030-B96B-F9349F37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1389E-CD23-446E-8C10-AA2146B4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0EBBA-D24F-4710-9395-FE208C85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9E925-7C4D-4CBF-B1C0-41C360C6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E87AD-7618-4E4C-943F-2DBAAC75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53043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宝宝进食时的注意事项和饮食安全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宝宝进食时的注意事项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各类食物安全要点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餐具选择与消毒管理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家庭环境中饮食安全影响因素及改善措施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提高家长对宝宝饮食安全的重视程度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宝宝处于生长发育的关键期，饮食安全对其健康至关重要。通过强调注意事项和饮食安全的重要性，我们希望家长们能够更加关注宝宝的饮食状况。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预防食源性疾病的发生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不安全的食品可能导致宝宝出现食物中毒、感染等食源性疾病。提供相关的注意事项和饮食安全建议，有助于降低这些疾病的发生风险。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促进宝宝健康成长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合理的饮食安排和安全的食品选择有助于宝宝获得充足的营养，进而促进宝宝的健康成长。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744" b="127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宝宝进食时的注意事项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包括喂食姿势、食物选择、餐具清洁等方面的内容，以帮助家长确保宝宝在进食过程中的安全与舒适。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饮食安全建议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针对宝宝食品的选择、储存、加工等方面提供具体的建议，以确保食品的安全性和卫生质量。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列举家长在宝宝饮食过程中可能遇到的问题，并提供相应的解答和建议，以帮助家长更好地应对实际情况。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宝宝进食时的注意事项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选择舒适的姿势，如摇篮式、交叉式或侧卧式，确保宝宝头和身体呈一条直线，脸部贴近妈妈的乳房，鼻子对着乳头。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将宝宝斜躺在妈妈的怀里，奶瓶与宝宝的嘴巴成45度角，确保奶嘴部分充满奶液，避免宝宝吸入空气。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奶瓶喂养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从稀到稠、从少到多、从一种到多种，逐渐添加，注意观察宝宝的反应。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喂食姿势与方式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不要强迫宝宝吃东西，尤其是当宝宝表示不想吃时。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尊重宝宝的食欲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控制喂食量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避免喂食过快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根据宝宝的年龄和体重，合理控制每次的喂食量，避免过度喂养。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给宝宝足够的时间来咀嚼和吞咽食物，避免喂食过快导致呛咳或窒息。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避免过度喂食或强迫喂食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关注宝宝的生长发育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定期测量宝宝的身高、体重等指标，评估宝宝的生长发育状况。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注意宝宝的表情和动作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观察宝宝是否有哭闹、推开食物等拒绝进食的表现。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留意宝宝的排便情况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观察宝宝的排便次数、颜色和形状，以判断宝宝的消化情况。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注意观察宝宝反应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饮食安全基本原则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确保宝宝在进食前双手清洁，避免将细菌带入食物。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餐前洗手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宝宝的餐具应定期消毒，保证无菌状态，降低感染风险。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保持餐桌干净卫生，避免食物受到污染。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餐桌清洁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购买来自可靠供应商的食品，确保食材质量。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新鲜食材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选择新鲜、无变质的食材，避免过期或存放过久的食品。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根据宝宝的需求适量购买食材，避免浪费和食材变质。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00" r="7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75" r="15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选用新鲜优质食材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煮熟煮透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分开处理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控制烹饪时间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避免添加过多调味品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加工烹饪过程控制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确保食物煮熟煮透，特别是肉类、鱼类等高风险食品。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掌握合适的烹饪时间，避免食物过熟或煮烂，影响口感和营养。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生熟食品应分开处理，避免交叉污染。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宝宝的饮食应以清淡为主，避免添加过多的盐、糖等调味品。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https://d.book118.com/056053043004010044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2024-09-12T04:29:43.239</cp:lastPrinted>
  <dcterms:created xsi:type="dcterms:W3CDTF">2024-09-11T20:29:43Z</dcterms:created>
  <dcterms:modified xsi:type="dcterms:W3CDTF">2024-09-11T20:29:45Z</dcterms:modified>
</cp:coreProperties>
</file>