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EF9606-C8C4-4114-ACB6-34711EDC3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129CA-7883-454C-BB2E-21C6592E7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84EAA9-EB9B-4580-A902-4B43257C15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5A1E5F-24C2-4E87-9E2C-501C5B20BC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4FBA66-FB4F-41ED-812F-4C0EBDF313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486464-658D-4E39-8505-A149AE4403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21C844-9FFF-4D7F-9182-A30C54043E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48FBB2-3E17-466A-B768-729EDFFEDD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BCF611-FA11-4175-9F1B-AC9632B793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7A0B30-431C-4013-BB18-6BD85200F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006418-2CA5-4160-A067-7BEDEF97C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05324303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强化泡沫板箱公司员工的安全意识 营造安全的工作环境</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安全意识的重要性</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员工安全意识现状分析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强化员工安全意识的措施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营造安全的工作环境</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安全意识培养的长期性和持续性</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安全意识的重要性</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具备安全意识的员工能够更加敏锐地察觉到潜在的危险源，从而采取措施避免事故发生。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提高员工对危险源的识别能力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安全意识强的员工会自觉遵守安全规章制度，降低因违反操作规程而导致的事故风险。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减少员工不安全行为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具备安全意识的员工在遇到突发情况时能够迅速作出正确的应对措施，保护自身安全。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增强员工应对紧急情况的能力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安全意识对员工个人安全的影响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员工整体安全意识提高，将有效降低公司在生产、运输等环节的事故发生率。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降低事故发生率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提高公司形象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减少经济损失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一个注重安全的公司会赢得客户的信任和社会的认可，提升公司的形象和声誉。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事故的减少将直接降低公司的经济损失，包括人员伤亡赔偿、财产损失等。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安全意识对公司整体安全的影响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员工的安全意识有助于在公司内部形成关注安全的文化氛围，促使员工相互监督、共同维护安全环境。</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营造安全文化氛围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安全的工作环境有助于员工保持良好的心理状态，减少因担忧安全问题而分散注意力的情况，从而提高工作效率。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提高工作效率</a:t>
            </a:r>
          </a:p>
        </p:txBody>
      </p:sp>
      <p:pic>
        <p:nvPicPr>
          <p:cNvPr id="10" name="Picture 10"/>
          <p:cNvPicPr>
            <a:picLocks noChangeAspect="1"/>
          </p:cNvPicPr>
          <p:nvPr/>
        </p:nvPicPr>
        <p:blipFill>
          <a:blip r:embed="rId3"/>
          <a:srcRect l="14292" r="14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625" r="15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员工的安全意识有助于及时发现和排除工作环境中的安全隐患，降低环境风险，确保工作的顺利进行。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减少环境风险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安全意识对工作环境的影响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员工安全意识现状分析</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542" r="854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大部分员工对基本的安全规定和操作流程不够了解。</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部分员工在工作中存在违规操作和侥幸心理。</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员工对于安全培训的参与度和效果不佳。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员工安全意识调查结果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公司缺乏系统的安全培训计划，员工对安全知识和技能掌握不够。</a:t>
            </a:r>
          </a:p>
        </p:txBody>
      </p:sp>
      <p:pic>
        <p:nvPicPr>
          <p:cNvPr id="5" name="Picture 5"/>
          <p:cNvPicPr>
            <a:picLocks noChangeAspect="1"/>
          </p:cNvPicPr>
          <p:nvPr/>
        </p:nvPicPr>
        <p:blipFill>
          <a:blip r:embed="rId2"/>
          <a:srcRect l="17042" r="170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917" r="159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250" r="182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安全培训不足</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公司未定期开展安全意识教育活动，员工对安全问题缺乏重视。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安全意识教育缺失</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管理层对员工的安全操作缺乏有效监管，导致员工违规操作。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监管不力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员工安全意识薄弱的原因分析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079" b="150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556" b="1455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员工安全意识薄弱带来的问题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安全事故频发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员工安全意识薄弱直接导致操作失误和违规行为，引发安全事故。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生产效率下降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安全事故会导致生产流程中断，影响生产效率。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人员伤亡和财产损失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安全事故可能导致人员伤亡和重大财产损失。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强化员工安全意识的措施</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https://d.book118.com/056053243030010054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2024-09-21T03:44:24.471</cp:lastPrinted>
  <dcterms:created xsi:type="dcterms:W3CDTF">2024-09-20T19:44:24Z</dcterms:created>
  <dcterms:modified xsi:type="dcterms:W3CDTF">2024-09-20T19:44:26Z</dcterms:modified>
</cp:coreProperties>
</file>