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22982B-C019-409C-8853-FF828C8A4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9411BA-7CE1-4D1B-9365-E93714A286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27183C-FB18-49C9-AA5E-C8E454E38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62F74B-3895-493A-BA97-EB9558D7A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48EE65-4220-4FF3-BD0B-D287E3410B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82C4BE-1E42-4112-A4F3-AD2B8CF014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E561F8-146F-4216-BABC-590C764F7F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F8A53E-9C3A-4A35-A4AC-12F836BC0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C8354A-3B20-4FEE-8FF9-61AA6DF79A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6D715E-9F9C-4E61-A165-A94EAE950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84AEF-1B96-4170-B03F-F53D67B77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5415505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825" b="1">
                <a:solidFill>
                  <a:srgbClr val="FFFFFF">
                    <a:alpha val="100000"/>
                  </a:srgbClr>
                </a:solidFill>
                <a:latin typeface="Microsoft Yahei"/>
                <a:ea typeface="Microsoft Yahei"/>
                <a:cs typeface="Microsoft Yahei"/>
              </a:rPr>
              <a:t>并行计算-多媒体课件-并行体系结构-lec15-dsm</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并行计算概述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并行体系结构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分布式共享内存并行体系结构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并行计算中的性能优化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并行计算的应用实例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并行计算概述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它通过将一个任务分解成多个子任务，并将这些子任务分配给不同的处理器，以实现并行处理。</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并行计算可以显著减少计算时间，提高计算效率和响应速度。</a:t>
            </a:r>
          </a:p>
        </p:txBody>
      </p:sp>
      <p:pic>
        <p:nvPicPr>
          <p:cNvPr id="7" name="Picture 7"/>
          <p:cNvPicPr>
            <a:picLocks noChangeAspect="1"/>
          </p:cNvPicPr>
          <p:nvPr/>
        </p:nvPicPr>
        <p:blipFill>
          <a:blip r:embed="rId2"/>
          <a:srcRect l="6121" r="612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02" r="150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并行计算是一种利用多个处理器同时执行多个任务以提高计算效率的技术。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并行计算的定义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并行计算在机器学习、深度学习等领域中发挥着重要作用，可以加速模型训练和推理过程。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云计算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云计算平台通过并行计算提供高性能的计算服务，满足各种应用的需求。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科学计算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在物理、化学、生物、地球科学等领域，通过并行计算可以模拟大规模的物理现象和化学反应过程。</a:t>
            </a:r>
          </a:p>
        </p:txBody>
      </p:sp>
      <p:pic>
        <p:nvPicPr>
          <p:cNvPr id="10" name="Picture 10"/>
          <p:cNvPicPr>
            <a:picLocks noChangeAspect="1"/>
          </p:cNvPicPr>
          <p:nvPr/>
        </p:nvPicPr>
        <p:blipFill>
          <a:blip r:embed="rId2"/>
          <a:srcRect t="2856" b="285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并行计算的应用领域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随着计算机硬件的发展，并行计算开始受到关注。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20世纪80年代</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随着多核处理器的出现，并行计算逐渐成为主流的计算方式。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20世纪90年代</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随着云计算和大数据技术的兴起，并行计算在各个领域得到广泛应用。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21世纪初</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并行计算的发展历程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并行体系结构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333" r="13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并行体系结构广泛应用于高性能计算、云计算、大数据处理等领域。</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并行体系结构是指利用多个处理单元同时执行计算任务，以提高计算效率和性能的计算机系统结构。</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并行体系结构通过将计算任务分解为多个子任务，并分配给多个处理单元同时执行，以加快计算速度。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并行体系结构的定义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共享内存并行体系结构</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多个处理单元共享同一内存空间，通过高速总线或网络实现数据传输。</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集群并行体系结构</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将多个计算机节点连接起来形成一个集群，通过集群管理系统实现资源的统一管理和调度。</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分布式并行体系结构</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将计算任务分配给多个独立的计算机节点，通过通信协议实现节点间的协作。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并行体系结构的分类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异构并行体系结构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利用不同类型的处理单元（如CPU、GPU、FPGA等）实现更高效的并行计算。</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动态并行体系结构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根据计算任务的特点和需求，动态地分配处理单元和计算资源。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容错并行体系结构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通过冗余技术和故障检测机制提高并行计算的可靠性和稳定性。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并行体系结构的发展趋势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分布式共享内存并行体系结构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https://d.book118.com/056054155055010042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2024-09-09T16:33:37.239</cp:lastPrinted>
  <dcterms:created xsi:type="dcterms:W3CDTF">2024-09-09T08:33:37Z</dcterms:created>
  <dcterms:modified xsi:type="dcterms:W3CDTF">2024-09-09T08:33:39Z</dcterms:modified>
</cp:coreProperties>
</file>