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4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tags" Target="../tags/tag3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image" Target="../media/image3.png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image" Target="../media/image2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image" Target="../media/image4.png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10" Type="http://schemas.openxmlformats.org/officeDocument/2006/relationships/tags" Target="../tags/tag5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image" Target="../media/image2.png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88C1D-0359-4EA7-9D11-0C3489DC3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63767-DC78-497F-824A-717957CCB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A5ADF-C37B-4116-9F23-2EB33C41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4EF76-353D-4E1E-9201-177B3C4B5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727985-5E39-4D2A-89CD-19F4D451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108C37-882E-4BCD-B2BC-1AD916AC0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F7AB3A-2AEE-462B-B590-ADA3AA08C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B4BFE-4A61-40E3-9D73-BC41D7EA3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71F89-FB73-4A2E-B99D-F68EAD3E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21CB0-7C61-44C4-AC6B-62C131A8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3F5CA3-B72C-4AF8-9432-675FE77F0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753799"/>
            <a:ext cx="5543669" cy="3468684"/>
          </a:xfrm>
          <a:prstGeom prst="rect">
            <a:avLst/>
          </a:prstGeom>
        </p:spPr>
      </p:pic>
      <p:sp>
        <p:nvSpPr>
          <p:cNvPr id="12" name="矩形: 圆角 11"/>
          <p:cNvSpPr/>
          <p:nvPr>
            <p:custDataLst>
              <p:tags r:id="rId4"/>
            </p:custDataLst>
          </p:nvPr>
        </p:nvSpPr>
        <p:spPr>
          <a:xfrm>
            <a:off x="569595" y="551815"/>
            <a:ext cx="163830" cy="16383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矩形: 圆角 12"/>
          <p:cNvSpPr/>
          <p:nvPr>
            <p:custDataLst>
              <p:tags r:id="rId5"/>
            </p:custDataLst>
          </p:nvPr>
        </p:nvSpPr>
        <p:spPr>
          <a:xfrm>
            <a:off x="667385" y="523875"/>
            <a:ext cx="100965" cy="100965"/>
          </a:xfrm>
          <a:prstGeom prst="roundRect">
            <a:avLst>
              <a:gd name="adj" fmla="val 31794"/>
            </a:avLst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图形 1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16200000">
            <a:off x="11393805" y="505460"/>
            <a:ext cx="228600" cy="228600"/>
          </a:xfrm>
          <a:prstGeom prst="rect">
            <a:avLst/>
          </a:prstGeom>
        </p:spPr>
      </p:pic>
      <p:pic>
        <p:nvPicPr>
          <p:cNvPr id="16" name="图形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5400000" flipH="1">
            <a:off x="11165205" y="505460"/>
            <a:ext cx="228600" cy="228600"/>
          </a:xfrm>
          <a:prstGeom prst="rect">
            <a:avLst/>
          </a:prstGeom>
        </p:spPr>
      </p:pic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1187234" y="3635537"/>
            <a:ext cx="4908766" cy="369332"/>
          </a:xfrm>
          <a:prstGeom prst="rect">
            <a:avLst/>
          </a:prstGeom>
          <a:noFill/>
        </p:spPr>
        <p:txBody>
          <a:bodyPr wrap="square" lIns="90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187450" y="1654810"/>
            <a:ext cx="4908550" cy="1833245"/>
          </a:xfrm>
          <a:prstGeom prst="rect">
            <a:avLst/>
          </a:prstGeom>
          <a:noFill/>
        </p:spPr>
        <p:txBody>
          <a:bodyPr wrap="square" lIns="7200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1302491" y="4402856"/>
            <a:ext cx="1502701" cy="369332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4" name="直接连接符 13"/>
          <p:cNvCxnSpPr/>
          <p:nvPr>
            <p:custDataLst>
              <p:tags r:id="rId4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: 圆角 1"/>
          <p:cNvSpPr/>
          <p:nvPr>
            <p:custDataLst>
              <p:tags r:id="rId2"/>
            </p:custDataLst>
          </p:nvPr>
        </p:nvSpPr>
        <p:spPr>
          <a:xfrm>
            <a:off x="5340350" y="796766"/>
            <a:ext cx="6466840" cy="5760244"/>
          </a:xfrm>
          <a:prstGeom prst="roundRect">
            <a:avLst>
              <a:gd name="adj" fmla="val 3640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矩形: 圆角 2"/>
          <p:cNvSpPr/>
          <p:nvPr>
            <p:custDataLst>
              <p:tags r:id="rId3"/>
            </p:custDataLst>
          </p:nvPr>
        </p:nvSpPr>
        <p:spPr>
          <a:xfrm>
            <a:off x="5481320" y="956949"/>
            <a:ext cx="6184900" cy="5457504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副标题"/>
          <p:cNvSpPr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2444115" y="796925"/>
            <a:ext cx="2896235" cy="613410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GB" altLang="zh-CN" sz="28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6" name="标题"/>
          <p:cNvSpPr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441325" y="356235"/>
            <a:ext cx="2002790" cy="1223010"/>
          </a:xfrm>
          <a:prstGeom prst="rect">
            <a:avLst/>
          </a:prstGeom>
        </p:spPr>
        <p:txBody>
          <a:bodyPr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pic>
        <p:nvPicPr>
          <p:cNvPr id="8" name="图片 7" descr="未标题-1_画板 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32511" r="62426" b="3782"/>
          <a:stretch>
            <a:fillRect/>
          </a:stretch>
        </p:blipFill>
        <p:spPr>
          <a:xfrm>
            <a:off x="178435" y="2091055"/>
            <a:ext cx="4771390" cy="454977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矩形: 圆角 11"/>
          <p:cNvSpPr/>
          <p:nvPr>
            <p:custDataLst>
              <p:tags r:id="rId2"/>
            </p:custDataLst>
          </p:nvPr>
        </p:nvSpPr>
        <p:spPr>
          <a:xfrm>
            <a:off x="569595" y="551815"/>
            <a:ext cx="163830" cy="16383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矩形: 圆角 12"/>
          <p:cNvSpPr/>
          <p:nvPr>
            <p:custDataLst>
              <p:tags r:id="rId3"/>
            </p:custDataLst>
          </p:nvPr>
        </p:nvSpPr>
        <p:spPr>
          <a:xfrm>
            <a:off x="667385" y="523875"/>
            <a:ext cx="100965" cy="100965"/>
          </a:xfrm>
          <a:prstGeom prst="roundRect">
            <a:avLst>
              <a:gd name="adj" fmla="val 31794"/>
            </a:avLst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0" name="图形 1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6200000">
            <a:off x="11393805" y="505460"/>
            <a:ext cx="228600" cy="228600"/>
          </a:xfrm>
          <a:prstGeom prst="rect">
            <a:avLst/>
          </a:prstGeom>
        </p:spPr>
      </p:pic>
      <p:pic>
        <p:nvPicPr>
          <p:cNvPr id="16" name="图形 1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/>
          <a:stretch>
            <a:fillRect/>
          </a:stretch>
        </p:blipFill>
        <p:spPr>
          <a:xfrm rot="5400000" flipH="1">
            <a:off x="11165205" y="505460"/>
            <a:ext cx="228600" cy="228600"/>
          </a:xfrm>
          <a:prstGeom prst="rect">
            <a:avLst/>
          </a:prstGeom>
        </p:spPr>
      </p:pic>
      <p:pic>
        <p:nvPicPr>
          <p:cNvPr id="9" name="图片 8" descr="1_画板 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44031" t="17820" r="2646" b="7937"/>
          <a:stretch>
            <a:fillRect/>
          </a:stretch>
        </p:blipFill>
        <p:spPr>
          <a:xfrm>
            <a:off x="212090" y="1355090"/>
            <a:ext cx="6713220" cy="5256530"/>
          </a:xfrm>
          <a:prstGeom prst="rect">
            <a:avLst/>
          </a:prstGeom>
        </p:spPr>
      </p:pic>
      <p:sp>
        <p:nvSpPr>
          <p:cNvPr id="26" name="椭圆 25"/>
          <p:cNvSpPr/>
          <p:nvPr>
            <p:custDataLst>
              <p:tags r:id="rId9"/>
            </p:custDataLst>
          </p:nvPr>
        </p:nvSpPr>
        <p:spPr>
          <a:xfrm>
            <a:off x="10336530" y="4810760"/>
            <a:ext cx="200025" cy="2000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bg1"/>
              </a:solidFill>
              <a:latin typeface="MiSans Heavy" panose="00000a00000000000000" pitchFamily="2" charset="-122"/>
              <a:ea typeface="MiSans Heavy" panose="00000a00000000000000" pitchFamily="2" charset="-122"/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10"/>
            </p:custDataLst>
          </p:nvPr>
        </p:nvSpPr>
        <p:spPr>
          <a:xfrm>
            <a:off x="10613390" y="4810760"/>
            <a:ext cx="200025" cy="20002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bg1"/>
              </a:solidFill>
              <a:latin typeface="MiSans Heavy" panose="00000a00000000000000" pitchFamily="2" charset="-122"/>
              <a:ea typeface="MiSans Heavy" panose="00000a00000000000000" pitchFamily="2" charset="-122"/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11"/>
            </p:custDataLst>
          </p:nvPr>
        </p:nvSpPr>
        <p:spPr>
          <a:xfrm>
            <a:off x="10889615" y="4810760"/>
            <a:ext cx="200025" cy="2000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400">
              <a:solidFill>
                <a:schemeClr val="bg1"/>
              </a:solidFill>
              <a:latin typeface="MiSans Heavy" panose="00000a00000000000000" pitchFamily="2" charset="-122"/>
              <a:ea typeface="MiSans Heavy" panose="00000a00000000000000" pitchFamily="2" charset="-122"/>
              <a:cs typeface="MiSans Normal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6587978" y="3157896"/>
            <a:ext cx="4607706" cy="1652864"/>
          </a:xfrm>
          <a:prstGeom prst="rect">
            <a:avLst/>
          </a:prstGeom>
          <a:noFill/>
        </p:spPr>
        <p:txBody>
          <a:bodyPr wrap="square" lIns="0" tIns="0" rIns="72000" bIns="36000" rtlCol="0" anchor="ctr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3"/>
            </p:custDataLst>
          </p:nvPr>
        </p:nvSpPr>
        <p:spPr>
          <a:xfrm>
            <a:off x="6586311" y="1126530"/>
            <a:ext cx="4639219" cy="2031365"/>
          </a:xfrm>
          <a:prstGeom prst="rect">
            <a:avLst/>
          </a:prstGeom>
          <a:noFill/>
        </p:spPr>
        <p:txBody>
          <a:bodyPr wrap="square" lIns="90170" tIns="0" rIns="90170" bIns="46990" rtlCol="0" anchor="ctr" anchorCtr="0">
            <a:normAutofit/>
          </a:bodyPr>
          <a:lstStyle>
            <a:defPPr>
              <a:defRPr lang="zh-CN"/>
            </a:defPPr>
            <a:lvl1pPr marL="0" marR="0" algn="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solidFill>
                  <a:schemeClr val="accent1">
                    <a:alpha val="63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10000"/>
              </a:lnSpc>
            </a:pPr>
            <a:r>
              <a:rPr err="1">
                <a:sym typeface="+mn-ea"/>
              </a:rPr>
              <a:t>节编号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圆角矩形 12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矩形: 圆角 8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6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矩形: 圆角 10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11" name="直接连接符 10"/>
          <p:cNvCxnSpPr/>
          <p:nvPr>
            <p:custDataLst>
              <p:tags r:id="rId8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矩形: 圆角 6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1" name="直接连接符 10"/>
          <p:cNvCxnSpPr/>
          <p:nvPr>
            <p:custDataLst>
              <p:tags r:id="rId4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 userDrawn="1"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矩形: 圆角 6"/>
          <p:cNvSpPr/>
          <p:nvPr userDrawn="1"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8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algn="l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sz="16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sz="1400" b="0" i="0" u="none" strike="noStrike" kern="1200" cap="none" spc="150" normalizeH="0" baseline="0" noProof="1" err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7" name="矩形: 圆角 6"/>
          <p:cNvSpPr/>
          <p:nvPr>
            <p:custDataLst>
              <p:tags r:id="rId4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圆角矩形 1"/>
          <p:cNvSpPr/>
          <p:nvPr>
            <p:custDataLst>
              <p:tags r:id="rId2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矩形: 圆角 4"/>
          <p:cNvSpPr/>
          <p:nvPr>
            <p:custDataLst>
              <p:tags r:id="rId3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08400" y="1367832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6" name="直接连接符 5"/>
          <p:cNvCxnSpPr/>
          <p:nvPr>
            <p:custDataLst>
              <p:tags r:id="rId6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753799"/>
            <a:ext cx="5543669" cy="3468684"/>
          </a:xfrm>
          <a:prstGeom prst="rect">
            <a:avLst/>
          </a:prstGeom>
        </p:spPr>
      </p:pic>
      <p:sp>
        <p:nvSpPr>
          <p:cNvPr id="12" name="矩形: 圆角 11"/>
          <p:cNvSpPr/>
          <p:nvPr>
            <p:custDataLst>
              <p:tags r:id="rId4"/>
            </p:custDataLst>
          </p:nvPr>
        </p:nvSpPr>
        <p:spPr>
          <a:xfrm>
            <a:off x="569595" y="551815"/>
            <a:ext cx="163830" cy="163830"/>
          </a:xfrm>
          <a:prstGeom prst="roundRect">
            <a:avLst>
              <a:gd name="adj" fmla="val 34059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矩形: 圆角 12"/>
          <p:cNvSpPr/>
          <p:nvPr>
            <p:custDataLst>
              <p:tags r:id="rId5"/>
            </p:custDataLst>
          </p:nvPr>
        </p:nvSpPr>
        <p:spPr>
          <a:xfrm>
            <a:off x="667385" y="523875"/>
            <a:ext cx="100965" cy="100965"/>
          </a:xfrm>
          <a:prstGeom prst="roundRect">
            <a:avLst>
              <a:gd name="adj" fmla="val 31794"/>
            </a:avLst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图形 14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16200000">
            <a:off x="11393805" y="505460"/>
            <a:ext cx="228600" cy="228600"/>
          </a:xfrm>
          <a:prstGeom prst="rect">
            <a:avLst/>
          </a:prstGeom>
        </p:spPr>
      </p:pic>
      <p:pic>
        <p:nvPicPr>
          <p:cNvPr id="16" name="图形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 rot="5400000" flipH="1">
            <a:off x="11165205" y="505460"/>
            <a:ext cx="228600" cy="22860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1187234" y="1561857"/>
            <a:ext cx="4908766" cy="1867143"/>
          </a:xfrm>
          <a:prstGeom prst="rect">
            <a:avLst/>
          </a:prstGeom>
          <a:noFill/>
        </p:spPr>
        <p:txBody>
          <a:bodyPr wrap="square" lIns="72000" tIns="0" rIns="0" bIns="3600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1187234" y="3879053"/>
            <a:ext cx="1502701" cy="369332"/>
          </a:xfrm>
          <a:prstGeom prst="roundRect">
            <a:avLst/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bg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圆角矩形 7"/>
          <p:cNvSpPr/>
          <p:nvPr>
            <p:custDataLst>
              <p:tags r:id="rId13"/>
            </p:custDataLst>
          </p:nvPr>
        </p:nvSpPr>
        <p:spPr>
          <a:xfrm>
            <a:off x="399098" y="351155"/>
            <a:ext cx="11393805" cy="6155690"/>
          </a:xfrm>
          <a:prstGeom prst="roundRect">
            <a:avLst>
              <a:gd name="adj" fmla="val 1366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>
              <a:cs typeface="MiSans Normal" panose="00000500000000000000" charset="-122"/>
            </a:endParaRPr>
          </a:p>
        </p:txBody>
      </p:sp>
      <p:sp>
        <p:nvSpPr>
          <p:cNvPr id="7" name="矩形: 圆角 6"/>
          <p:cNvSpPr/>
          <p:nvPr>
            <p:custDataLst>
              <p:tags r:id="rId14"/>
            </p:custDataLst>
          </p:nvPr>
        </p:nvSpPr>
        <p:spPr>
          <a:xfrm>
            <a:off x="533401" y="474028"/>
            <a:ext cx="11125200" cy="5909945"/>
          </a:xfrm>
          <a:prstGeom prst="roundRect">
            <a:avLst>
              <a:gd name="adj" fmla="val 3640"/>
            </a:avLst>
          </a:prstGeom>
          <a:noFill/>
          <a:ln>
            <a:solidFill>
              <a:schemeClr val="accent1">
                <a:alpha val="50000"/>
              </a:schemeClr>
            </a:solidFill>
            <a:prstDash val="solid"/>
          </a:ln>
          <a:effectLst>
            <a:outerShdw blurRad="330200" dist="203200" dir="5400000" sx="98000" sy="98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11" name="直接连接符 10"/>
          <p:cNvCxnSpPr/>
          <p:nvPr>
            <p:custDataLst>
              <p:tags r:id="rId15"/>
            </p:custDataLst>
          </p:nvPr>
        </p:nvCxnSpPr>
        <p:spPr>
          <a:xfrm>
            <a:off x="3683000" y="1335405"/>
            <a:ext cx="4813300" cy="0"/>
          </a:xfrm>
          <a:prstGeom prst="line">
            <a:avLst/>
          </a:prstGeom>
          <a:ln w="19050">
            <a:gradFill>
              <a:gsLst>
                <a:gs pos="22000">
                  <a:schemeClr val="accent1">
                    <a:alpha val="50000"/>
                  </a:schemeClr>
                </a:gs>
                <a:gs pos="100000">
                  <a:schemeClr val="bg1"/>
                </a:gs>
              </a:gsLst>
              <a:path path="circle">
                <a:fillToRect l="50000" t="50000" r="50000" b="50000"/>
              </a:path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608403"/>
            <a:ext cx="10745400" cy="72700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581151"/>
            <a:ext cx="10745400" cy="45958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三级</a:t>
            </a:r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四级</a:t>
            </a:r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100104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小班音乐谁饿了教案反思</a:t>
            </a:r>
          </a:p>
        </p:txBody>
      </p:sp>
      <p:sp>
        <p:nvSpPr>
          <p:cNvPr id="6" name="文本占位符 5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CONTENTS</a:t>
            </a:r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名目</a:t>
            </a:r>
          </a:p>
        </p:txBody>
      </p:sp>
      <p:sp>
        <p:nvSpPr>
          <p:cNvPr id="11" name="序号"/>
          <p:cNvSpPr txBox="1"/>
          <p:nvPr>
            <p:custDataLst>
              <p:tags r:id="rId5"/>
            </p:custDataLst>
          </p:nvPr>
        </p:nvSpPr>
        <p:spPr>
          <a:xfrm>
            <a:off x="10646930" y="1058273"/>
            <a:ext cx="728345" cy="8594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01.</a:t>
            </a:r>
          </a:p>
        </p:txBody>
      </p:sp>
      <p:sp>
        <p:nvSpPr>
          <p:cNvPr id="5" name="标题"/>
          <p:cNvSpPr txBox="1"/>
          <p:nvPr>
            <p:custDataLst>
              <p:tags r:id="rId6"/>
            </p:custDataLst>
          </p:nvPr>
        </p:nvSpPr>
        <p:spPr>
          <a:xfrm>
            <a:off x="6190182" y="1038990"/>
            <a:ext cx="4315778" cy="7801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活动预备及目标</a:t>
            </a:r>
          </a:p>
        </p:txBody>
      </p:sp>
      <p:cxnSp>
        <p:nvCxnSpPr>
          <p:cNvPr id="66" name="直接连接符 65"/>
          <p:cNvCxnSpPr/>
          <p:nvPr>
            <p:custDataLst>
              <p:tags r:id="rId7"/>
            </p:custDataLst>
          </p:nvPr>
        </p:nvCxnSpPr>
        <p:spPr>
          <a:xfrm>
            <a:off x="6190182" y="1982991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序号"/>
          <p:cNvSpPr txBox="1"/>
          <p:nvPr>
            <p:custDataLst>
              <p:tags r:id="rId8"/>
            </p:custDataLst>
          </p:nvPr>
        </p:nvSpPr>
        <p:spPr>
          <a:xfrm>
            <a:off x="10646930" y="2168198"/>
            <a:ext cx="728345" cy="8594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02.</a:t>
            </a:r>
          </a:p>
        </p:txBody>
      </p:sp>
      <p:sp>
        <p:nvSpPr>
          <p:cNvPr id="15" name="标题"/>
          <p:cNvSpPr txBox="1"/>
          <p:nvPr>
            <p:custDataLst>
              <p:tags r:id="rId9"/>
            </p:custDataLst>
          </p:nvPr>
        </p:nvSpPr>
        <p:spPr>
          <a:xfrm>
            <a:off x="6190182" y="2148915"/>
            <a:ext cx="4315778" cy="7801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活动过程及效果</a:t>
            </a:r>
          </a:p>
        </p:txBody>
      </p:sp>
      <p:cxnSp>
        <p:nvCxnSpPr>
          <p:cNvPr id="18" name="直接连接符 17"/>
          <p:cNvCxnSpPr/>
          <p:nvPr>
            <p:custDataLst>
              <p:tags r:id="rId10"/>
            </p:custDataLst>
          </p:nvPr>
        </p:nvCxnSpPr>
        <p:spPr>
          <a:xfrm>
            <a:off x="6190182" y="3092916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序号"/>
          <p:cNvSpPr txBox="1"/>
          <p:nvPr>
            <p:custDataLst>
              <p:tags r:id="rId11"/>
            </p:custDataLst>
          </p:nvPr>
        </p:nvSpPr>
        <p:spPr>
          <a:xfrm>
            <a:off x="10646930" y="3278123"/>
            <a:ext cx="728345" cy="8594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03.</a:t>
            </a:r>
          </a:p>
        </p:txBody>
      </p:sp>
      <p:sp>
        <p:nvSpPr>
          <p:cNvPr id="22" name="标题"/>
          <p:cNvSpPr txBox="1"/>
          <p:nvPr>
            <p:custDataLst>
              <p:tags r:id="rId12"/>
            </p:custDataLst>
          </p:nvPr>
        </p:nvSpPr>
        <p:spPr>
          <a:xfrm>
            <a:off x="6190182" y="3258840"/>
            <a:ext cx="4315778" cy="7801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活动反思及改进</a:t>
            </a:r>
          </a:p>
        </p:txBody>
      </p:sp>
      <p:cxnSp>
        <p:nvCxnSpPr>
          <p:cNvPr id="24" name="直接连接符 23"/>
          <p:cNvCxnSpPr/>
          <p:nvPr>
            <p:custDataLst>
              <p:tags r:id="rId13"/>
            </p:custDataLst>
          </p:nvPr>
        </p:nvCxnSpPr>
        <p:spPr>
          <a:xfrm>
            <a:off x="6190182" y="4202841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序号"/>
          <p:cNvSpPr txBox="1"/>
          <p:nvPr>
            <p:custDataLst>
              <p:tags r:id="rId14"/>
            </p:custDataLst>
          </p:nvPr>
        </p:nvSpPr>
        <p:spPr>
          <a:xfrm>
            <a:off x="10646930" y="5497972"/>
            <a:ext cx="728345" cy="8594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05.</a:t>
            </a:r>
          </a:p>
        </p:txBody>
      </p:sp>
      <p:sp>
        <p:nvSpPr>
          <p:cNvPr id="28" name="标题"/>
          <p:cNvSpPr txBox="1"/>
          <p:nvPr>
            <p:custDataLst>
              <p:tags r:id="rId15"/>
            </p:custDataLst>
          </p:nvPr>
        </p:nvSpPr>
        <p:spPr>
          <a:xfrm>
            <a:off x="6190182" y="5478689"/>
            <a:ext cx="4315778" cy="7801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活动总结及建议</a:t>
            </a:r>
          </a:p>
        </p:txBody>
      </p:sp>
      <p:sp>
        <p:nvSpPr>
          <p:cNvPr id="33" name="序号"/>
          <p:cNvSpPr txBox="1"/>
          <p:nvPr>
            <p:custDataLst>
              <p:tags r:id="rId16"/>
            </p:custDataLst>
          </p:nvPr>
        </p:nvSpPr>
        <p:spPr>
          <a:xfrm>
            <a:off x="10646930" y="4388048"/>
            <a:ext cx="728345" cy="85948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en-US" altLang="zh-CN" sz="1600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  <a:sym typeface="+mn-ea"/>
              </a:rPr>
              <a:t>04.</a:t>
            </a:r>
          </a:p>
        </p:txBody>
      </p:sp>
      <p:sp>
        <p:nvSpPr>
          <p:cNvPr id="34" name="标题"/>
          <p:cNvSpPr txBox="1"/>
          <p:nvPr>
            <p:custDataLst>
              <p:tags r:id="rId17"/>
            </p:custDataLst>
          </p:nvPr>
        </p:nvSpPr>
        <p:spPr>
          <a:xfrm>
            <a:off x="6190182" y="4368765"/>
            <a:ext cx="4315778" cy="7801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algn="dist" defTabSz="914400" rtl="0" eaLnBrk="1" latinLnBrk="0" hangingPunct="1">
              <a:defRPr kumimoji="0" sz="5400" b="0" i="0" u="none" strike="noStrike" kern="1200" cap="none" spc="0" normalizeH="0" baseline="0">
                <a:ln>
                  <a:noFill/>
                </a:ln>
                <a:gradFill flip="none" rotWithShape="1">
                  <a:gsLst>
                    <a:gs pos="8000">
                      <a:srgbClr val="843A24"/>
                    </a:gs>
                    <a:gs pos="100000">
                      <a:srgbClr val="F7F5B1"/>
                    </a:gs>
                  </a:gsLst>
                  <a:lin ang="13500000" scaled="1"/>
                </a:gradFill>
                <a:effectLst/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>
                    <a:lumMod val="75000"/>
                    <a:lumOff val="25000"/>
                  </a:schemeClr>
                </a:solidFill>
                <a:cs typeface="MiSans Normal" panose="00000500000000000000" charset="-122"/>
                <a:sym typeface="+mn-ea"/>
              </a:rPr>
              <a:t>活动价值及意义</a:t>
            </a:r>
          </a:p>
        </p:txBody>
      </p:sp>
      <p:cxnSp>
        <p:nvCxnSpPr>
          <p:cNvPr id="36" name="直接连接符 35"/>
          <p:cNvCxnSpPr/>
          <p:nvPr>
            <p:custDataLst>
              <p:tags r:id="rId18"/>
            </p:custDataLst>
          </p:nvPr>
        </p:nvCxnSpPr>
        <p:spPr>
          <a:xfrm>
            <a:off x="6190182" y="5312766"/>
            <a:ext cx="4907280" cy="0"/>
          </a:xfrm>
          <a:prstGeom prst="line">
            <a:avLst/>
          </a:prstGeom>
          <a:ln w="9525">
            <a:gradFill>
              <a:gsLst>
                <a:gs pos="15000">
                  <a:schemeClr val="accent1"/>
                </a:gs>
                <a:gs pos="100000">
                  <a:schemeClr val="bg1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https://d.book118.com/056100104122010034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3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0"/>
  <p:tag name="KSO_WM_TEMPLATE_MASTER_TYPE" val="0"/>
  <p:tag name="KSO_WM_TEMPLATE_SUBCATEGORY" val="29"/>
  <p:tag name="KSO_WM_TEMPLATE_THUMBS_INDEX" val="1、9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60.5&quot;,&quot;top&quot;:&quot;123&quot;,&quot;width&quot;:&quot;443.4&quot;,&quot;height&quot;:&quot;288.2&quot;}"/>
  <p:tag name="KSO_WM_SLIDE_ID" val="custom2023029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0"/>
  <p:tag name="KSO_WM_TEMPLATE_MASTER_TYPE" val="0"/>
  <p:tag name="KSO_WM_TEMPLATE_SUBCATEGORY" val="29"/>
  <p:tag name="KSO_WM_TEMPLATE_THUMBS_INDEX" val="1、9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1_1"/>
  <p:tag name="KSO_WM_UNIT_INDEX" val="1_1_1"/>
  <p:tag name="KSO_WM_UNIT_LAYERLEVEL" val="1_1_1"/>
  <p:tag name="KSO_WM_UNIT_PRESET_TEXT" val="01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2_1"/>
  <p:tag name="KSO_WM_UNIT_INDEX" val="1_2_1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3_1"/>
  <p:tag name="KSO_WM_UNIT_INDEX" val="1_3_1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4_1"/>
  <p:tag name="KSO_WM_UNIT_INDEX" val="1_4_1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5_1"/>
  <p:tag name="KSO_WM_UNIT_INDEX" val="1_5_1"/>
  <p:tag name="KSO_WM_UNIT_LAYERLEVEL" val="1_1_1"/>
  <p:tag name="KSO_WM_UNIT_PRESET_TEXT" val="05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5000000596046448,&quot;transparency&quot;:0},{&quot;brightness&quot;:0,&quot;colorType&quot;:1,&quot;foreColorIndex&quot;:14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3.03866141732277,&quot;width&quot;:408.27503937007873}"/>
  <p:tag name="KSO_WM_TAG_VERSION" val="1.0"/>
  <p:tag name="KSO_WM_TEMPLATE_CATEGORY" val="custom"/>
  <p:tag name="KSO_WM_TEMPLATE_INDEX" val="20230290"/>
  <p:tag name="KSO_WM_UNIT_COMPATIBLE" val="0"/>
  <p:tag name="KSO_WM_UNIT_DIAGRAM_ISNUMVISUAL" val="0"/>
  <p:tag name="KSO_WM_UNIT_DIAGRAM_ISREFERUNIT" val="0"/>
  <p:tag name="KSO_WM_UNIT_HIGHLIGHT" val="0"/>
  <p:tag name="KSO_WM_UNIT_ID" val="custom20230290_5*l_h_i*1_5_2"/>
  <p:tag name="KSO_WM_UNIT_INDEX" val="1_5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0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4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3">
      <a:dk1>
        <a:sysClr val="windowText" lastClr="000000"/>
      </a:dk1>
      <a:lt1>
        <a:sysClr val="window" lastClr="FFFFFF"/>
      </a:lt1>
      <a:dk2>
        <a:srgbClr val="00557B"/>
      </a:dk2>
      <a:lt2>
        <a:srgbClr val="E8F8FE"/>
      </a:lt2>
      <a:accent1>
        <a:srgbClr val="2D7FCB"/>
      </a:accent1>
      <a:accent2>
        <a:srgbClr val="1CD656"/>
      </a:accent2>
      <a:accent3>
        <a:srgbClr val="82C252"/>
      </a:accent3>
      <a:accent4>
        <a:srgbClr val="CDD862"/>
      </a:accent4>
      <a:accent5>
        <a:srgbClr val="F3C143"/>
      </a:accent5>
      <a:accent6>
        <a:srgbClr val="FFAF28"/>
      </a:accent6>
      <a:hlink>
        <a:srgbClr val="0563C1"/>
      </a:hlink>
      <a:folHlink>
        <a:srgbClr val="954D72"/>
      </a:folHlink>
    </a:clrScheme>
    <a:fontScheme name="灰白简约风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小班音乐谁饿了教案反思</vt:lpstr>
      <vt:lpstr>名目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2024-09-03T17:59:33.822</cp:lastPrinted>
  <dcterms:created xsi:type="dcterms:W3CDTF">2024-09-03T09:59:33Z</dcterms:created>
  <dcterms:modified xsi:type="dcterms:W3CDTF">2024-09-03T09:59:36Z</dcterms:modified>
</cp:coreProperties>
</file>