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DA90B-6FD1-4211-89B0-409877C2F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23DE5-E932-4A61-8607-8B2537A0A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7F404-4078-480C-A673-3250BD9FD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72759-9CAB-4116-A590-01FDFCA69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AF9E8C-8AED-4C5F-B774-F5BCE99E9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051B21-192E-4688-BB4B-A33CDCF98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2850A7-B07B-4EBC-AFE5-E857A44A7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B56A9-B8CA-48B7-9639-7BAF88FF5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02D14-266B-408D-915F-844B6DB45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25564-5D29-40D4-AD96-4AABEBF52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27072-0AEC-413C-A4E9-B6FAFDB52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011011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增强办公室团队协作精神的培训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团队协作概念及重要性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办公室环境中团队协作现状分析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提升办公室团队协作能力方法探讨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团队协作强调团队成员之间的互补性、协作性和整体性，以实现共同的目标。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团队协作是指团队成员之间通过相互沟通、协作、支持和配合，共同完成任务或项目的过程。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通过团队协作，可以充分利用每个成员的专业技能和知识，从而提高工作效率和质量。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团队协作可以激发成员之间的思维碰撞和创意火花，促进企业的创新和发展。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团队协作可以增强成员之间的信任和默契，提高团队的凝聚力和向心力。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团队协作在企业中作用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阿里巴巴“中供铁军”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阿里巴巴早期的销售团队“中供铁军”通过严格的选拔和训练，培养了一支具有超强执行力和团队协作精神的销售队伍，为阿里巴巴的快速发展奠定了坚实基础。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华为“狼性文化”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华为公司倡导“狼性文化”，强调团队成员之间的互相协作、互相支持和共同拼搏的精神，使得华为在竞争激烈的市场环境中脱颖而出。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腾讯“开放平台”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腾讯公司推出的“开放平台”战略，鼓励企业内部团队和外部开发者之间进行紧密合作，共同打造良好的互联网生态环境，从而实现了腾讯在互联网行业的领先地位。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办公室环境中团队协作现状分析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在大多数办公室中，团队协作被视为一项重要能力，员工普遍认识到协作对工作效率和成果的重要性。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现代办公室普遍采用各种协作工具，如企业社交平台、项目管理软件等，以促进团队成员间的沟通和协作。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协作工具使用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许多企业鼓励不同部门间的员工合作，以打破部门壁垒，实现资源共享和优势互补。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当前办公室团队协作状况评估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804" b="158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尽管有各种协作工具，但员工之间的沟通仍然存在问题，如信息不及时、不准确等，导致工作延误或重复劳动。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目标不一致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不同部门或团队之间可能存在目标不一致的情况，导致资源分配不合理，影响整体工作效果。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缺乏信任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团队成员之间缺乏信任，可能导致合作不顺畅，互相猜疑和推诿责任。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员工缺乏团队协作精神、沟通能力不足或缺乏自律性等，也可能导致团队协作效果不佳。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企业组织结构不合理可能导致团队协作不顺畅。例如，部门间职责划分不清、管理层级过多等都可能阻碍有效协作。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企业的激励机制不完善，可能使员工过于关注个人利益而忽视团队整体目标，从而影响团队协作效果。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75" r="11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提升办公室团队协作能力方法探讨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建立共同愿景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通过讨论和交流，引导团队成员形成共同的价值观和愿景，增强团队的凝聚力和向心力。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设定清晰、可衡量的团队目标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确保每个成员都了解并认同团队目标，明确个人在团队中的角色和职责。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根据团队目标，制定具体的工作计划和时间表，确保每个成员都能够按计划推进工作。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明确目标与分工，建立共同愿景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提供多种沟通方式，如电子邮件、即时通讯工具等，确保团队成员可以随时进行沟通和协作。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鼓励开放、坦诚的交流氛围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倡导开放、坦诚的交流氛围，鼓励成员提出不同意见和看法，激发团队的创造力和活力。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组织定期的团队会议，让成员有机会分享工作进展、提出问题和建议，促进信息交流。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加强沟通与交流，消除信息壁垒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https://d.book118.com/056101101111010045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2024-09-14T04:13:55.746</cp:lastPrinted>
  <dcterms:created xsi:type="dcterms:W3CDTF">2024-09-13T20:13:55Z</dcterms:created>
  <dcterms:modified xsi:type="dcterms:W3CDTF">2024-09-13T20:13:57Z</dcterms:modified>
</cp:coreProperties>
</file>