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1BC90-939D-4E3E-8418-FD4BA3DBB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04AD1-AD86-48FA-9227-01F6B714F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88382-3A3D-481A-8859-DC1215A02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951A9-EFB4-4B4A-9657-E8F8500F5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49266D-0DB4-42F7-AA1F-5F394886B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C77BBE-1EF0-4649-8E3E-27894F8E3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E6001A-EC85-4845-93BD-AF5FDB947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61FB8-DA23-4556-829D-28F1B8278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B21F4-1BFD-4470-B974-61C5A8DF1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CE72A-A957-4B37-B542-AC58B18D7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7DD4E-45D5-482B-A127-A64682D7B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0413023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各科护理查房PPT\n## 1.护理查房的基本概念与重要性\n### 1.1护理查房的目的和意义\n### 1.2护理查房的基本原则和方法\n### 1.3护理查房对患者护理质量的影响\n## 2.内科护理查房实践\n### 2.1内科护理查房的主要内容\n### 2.2内科护理查房的案例分析\n### 2.3内科护理查房的创新与实践\n## 3.外科护理查房实践\n### 3.1外科护理查房的主要内容\n### 3.2外科护理查房的案例分析\n### 3.3外科护理查房的创新与实践\n## 4.妇产科护理查房实践\n### 4.1妇产科护理查房的主要内容\n### 4.2妇产科护理查房的案例分析\n### 4.3妇产科护理查房的创新与实践\n## 5.儿科护理查房实践\n### 5.1儿科护理查房的主要内容\n### 5.2儿科护理查房的案例分析\n### 5.3儿科护理查房的创新与实践\n## 6.急诊科护理查房实践\n### 6.1急诊科护理查房的主要内容\n### 6.2急诊科护理查房的案例分析\n### 6.3急诊科护理查房的创新与实践\n## 7.重症监护科护理查房实践\n### 7.1重症监护科护理查房的主要内容\n### 7.2重症监护科护理查房的案例分析\n### 7.3重症监护科护理查房的创新与实践\n## 8.护理查房中的团队协作与沟通\n### 8.1护理查房中团队协作的重要性\n### 8.2护理查房中的有效沟通技巧\n### 8.3护理查房中团队协作与沟通的实践案例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各科护理查房PPT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护理查房的基本概念与重要性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及时发现和解决患者护理问题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促进护理专业发展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培养护士临床思维能力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分析问题、解决问题能力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病情观察和评估能力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临床决策能力</a:t>
                </a:r>
                <a:endParaRPr/>
              </a:p>
            </p:txBody>
          </p:sp>
          <p:pic>
            <p:nvPicPr>
              <p:cNvPr id="28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促进团队协作和沟通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增进团队成员间的了解和信任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提高团队协作效率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促进护理工作顺利进行</a:t>
                </a:r>
                <a:endParaRPr/>
              </a:p>
            </p:txBody>
          </p:sp>
          <p:pic>
            <p:nvPicPr>
              <p:cNvPr id="28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护理查房的基本原则和方法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以患者为中心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注重护理质量和安全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体现团队协作和沟通</a:t>
                </a:r>
                <a:endParaRPr/>
              </a:p>
            </p:txBody>
          </p:sp>
          <p:pic>
            <p:nvPicPr>
              <p:cNvPr id="3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常用方法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床边查房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集中查房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案例分析查房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专科护理查房</a:t>
                </a:r>
                <a:endParaRPr/>
              </a:p>
            </p:txBody>
          </p:sp>
          <p:pic>
            <p:nvPicPr>
              <p:cNvPr id="3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5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5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5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及时发现和解决患者护理问题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促进护理专业发展</a:t>
                </a:r>
                <a:endParaRPr/>
              </a:p>
            </p:txBody>
          </p:sp>
          <p:sp>
            <p:nvSpPr>
              <p:cNvPr id="3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提高患者护理质量</a:t>
                </a:r>
                <a:endParaRPr/>
              </a:p>
            </p:txBody>
          </p:sp>
        </p:grpSp>
        <p:grpSp>
          <p:nvGrpSpPr>
            <p:cNvPr id="36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6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分析问题、解决问题能力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病情观察和评估能力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临床决策能力</a:t>
                </a:r>
                <a:endParaRPr/>
              </a:p>
            </p:txBody>
          </p:sp>
          <p:sp>
            <p:nvSpPr>
              <p:cNvPr id="36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提高护士临床能力</a:t>
                </a:r>
                <a:endParaRPr/>
              </a:p>
            </p:txBody>
          </p:sp>
          <p:sp>
            <p:nvSpPr>
              <p:cNvPr id="36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6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6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增进团队成员间的了解和信任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提高团队协作效率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促进护理工作顺利进行</a:t>
                </a:r>
                <a:endParaRPr/>
              </a:p>
            </p:txBody>
          </p:sp>
          <p:sp>
            <p:nvSpPr>
              <p:cNvPr id="36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促进团队协作和沟通</a:t>
                </a:r>
                <a:endParaRPr/>
              </a:p>
            </p:txBody>
          </p:sp>
          <p:sp>
            <p:nvSpPr>
              <p:cNvPr id="36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护理查房对患者护理质量的影响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7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内科护理查房实践</a:t>
            </a:r>
            <a:endParaRPr/>
          </a:p>
        </p:txBody>
      </p:sp>
      <p:sp>
        <p:nvSpPr>
          <p:cNvPr id="37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7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7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8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8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既往史</a:t>
                </a:r>
                <a:endParaRPr/>
              </a:p>
            </p:txBody>
          </p:sp>
          <p:sp>
            <p:nvSpPr>
              <p:cNvPr id="38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患者基本信息</a:t>
                </a:r>
                <a:endParaRPr/>
              </a:p>
            </p:txBody>
          </p:sp>
        </p:grpSp>
        <p:grpSp>
          <p:nvGrpSpPr>
            <p:cNvPr id="38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8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endParaRPr/>
              </a:p>
            </p:txBody>
          </p:sp>
          <p:sp>
            <p:nvSpPr>
              <p:cNvPr id="38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</p:grpSp>
        <p:grpSp>
          <p:nvGrpSpPr>
            <p:cNvPr id="38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8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护理效果评价</a:t>
                </a:r>
                <a:endParaRPr/>
              </a:p>
            </p:txBody>
          </p:sp>
          <p:sp>
            <p:nvSpPr>
              <p:cNvPr id="38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护理问题解决情况</a:t>
                </a:r>
                <a:endParaRPr/>
              </a:p>
            </p:txBody>
          </p:sp>
        </p:grpSp>
      </p:grpSp>
      <p:sp>
        <p:nvSpPr>
          <p:cNvPr id="3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内科护理查房的主要内容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9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9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9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9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9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9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案例一：慢性阻塞性肺疾病患者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病情介绍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护理效果评价</a:t>
                </a:r>
                <a:endParaRPr/>
              </a:p>
            </p:txBody>
          </p:sp>
          <p:sp>
            <p:nvSpPr>
              <p:cNvPr id="39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0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4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案例二：高血压病患者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病情介绍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护理效果评价</a:t>
                </a:r>
                <a:endParaRPr/>
              </a:p>
            </p:txBody>
          </p:sp>
          <p:sp>
            <p:nvSpPr>
              <p:cNvPr id="40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0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4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案例三：糖尿病肾病患者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病情介绍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护理效果评价</a:t>
                </a:r>
                <a:endParaRPr/>
              </a:p>
            </p:txBody>
          </p:sp>
          <p:sp>
            <p:nvSpPr>
              <p:cNvPr id="40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内科护理查房的案例分析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创新方法</a:t>
                </a:r>
                <a:endParaRPr/>
              </a:p>
            </p:txBody>
          </p:sp>
          <p:sp>
            <p:nvSpPr>
              <p:cNvPr id="4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使用护理信息系统进行查房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采用多元化的查房方式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结合临床路径进行查房</a:t>
                </a:r>
                <a:endParaRPr/>
              </a:p>
            </p:txBody>
          </p:sp>
          <p:sp>
            <p:nvSpPr>
              <p:cNvPr id="4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实践成果</a:t>
                </a:r>
                <a:endParaRPr/>
              </a:p>
            </p:txBody>
          </p:sp>
          <p:sp>
            <p:nvSpPr>
              <p:cNvPr id="4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提高查房效率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  <p:sp>
            <p:nvSpPr>
              <p:cNvPr id="4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内科护理查房的创新与实践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外科护理查房实践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https://d.book118.com/056104130235010102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各科护理查房PPT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2024-09-27T23:10:37.839</cp:lastPrinted>
  <dcterms:created xsi:type="dcterms:W3CDTF">2024-09-27T15:10:37Z</dcterms:created>
  <dcterms:modified xsi:type="dcterms:W3CDTF">2024-09-27T15:10:39Z</dcterms:modified>
</cp:coreProperties>
</file>