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07B29-9397-4314-9153-9CA515845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B3DAA-F153-4326-82DF-DB99CF9C8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C617E-7F77-462D-AB35-004205F0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A8076-EF13-49A4-8AF1-CCDFD57CE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29BFD-8BBD-489A-881C-45E466DE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8184E-07FF-4BFE-890D-EA04E949A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E14D4B-8765-4F11-B6BF-FF0B62974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5030E-041F-43B8-BEFF-409C91AA8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C34D8-C937-43AC-9272-4A4EB7DDD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ABE75-5B3A-488C-87FF-99ECB380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E07CE-0ED4-4A0F-982E-65D7C598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0420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预防校园暴力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什么是校园暴力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预防校园暴力的策略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应对校园暴力的措施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提高意识与教育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什么是校园暴力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34" r="26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校园暴力是指在校园内或校园周边发生的，以学生为主要施暴者和受害者的各种形式的身体、心理或性伤害。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校园暴力主要包括身体暴力、言语暴力、网络暴力、性骚扰和性侵犯等。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受害者可能遭受焦虑、抑郁、自卑、恐惧等心理问题，影响其心理健康和成长。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受害者可能因为受到暴力干扰而导致注意力不集中、学习成绩下降等学习困难。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受害者可能因为受到校园暴力而产生社交障碍，影响其社会适应能力。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校园暴力的影响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32" r="126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个体性格、情绪管理能力、自我认知等方面的缺陷可能导致学生成为施暴者或受害者。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家庭环境、家庭教育方式、家庭经济条件等都可能影响学生的行为和心理状态，进而影响其是否成为校园暴力的参与者。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学校管理方式、师生关系、校风学风等都可能影响校园暴力的发生。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社会风气、媒体报道、网络环境等也可能对校园暴力的发生起到一定的影响。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校园暴力的原因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预防校园暴力的策略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39" b="109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学校层面的策略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建立严格的校规校纪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制定明确的规章制度，明确禁止任何形式的校园暴力行为，并严格处罚违规者。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加强师生沟通与互动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促进师生之间的交流和互动，及时发现和解决学生之间的矛盾和冲突。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提供心理辅导和干预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设立心理咨询机构，为学生提供心理辅导和干预，帮助学生解决心理问题，减少暴力倾向。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关注孩子的心理健康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家长应关注孩子的情绪变化和心理需求，与孩子进行及时有效的沟通，发现并解决潜在问题。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培养孩子的社交技能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家长可以引导孩子学习有效的沟通技巧和处理人际关系的方法，提高孩子的人际交往能力。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建立和谐的家庭环境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家长应该营造一个温馨、和谐的家庭氛围，增强孩子的安全感和归属感。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家庭层面的策略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制定和完善相关法律法规，明确校园暴力的定义、范围和处罚措施，为预防和打击校园暴力提供法律保障。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加强法律法规建设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通过媒体宣传、教育讲座等形式，提高公众对校园暴力的认识和重视程度，形成共同抵制校园暴力的社会氛围。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相关部门应加强对学校周边环境的监管和管理，整治不良场所，减少校园暴力的发生。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加强学校周边环境治理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社会层面的策略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应对校园暴力的措施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https://d.book118.com/056104201030010040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2024-09-06T08:30:28.242</cp:lastPrinted>
  <dcterms:created xsi:type="dcterms:W3CDTF">2024-09-06T00:30:28Z</dcterms:created>
  <dcterms:modified xsi:type="dcterms:W3CDTF">2024-09-06T00:30:30Z</dcterms:modified>
</cp:coreProperties>
</file>