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6EA3DE-09C7-48EF-B637-BF62CA420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15529-AF57-47A4-9726-067AB9D74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21246E-EBE8-44DA-A098-55673B4A4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C7CC26-77A6-444D-9FCF-5500727A64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877E5E-83CA-4471-B9EB-447DEED4AB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C745A6-0E57-43E5-9C14-CF3A74A033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79A2FD-C056-434A-9336-CA7178CDAF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60C7F-731B-4F1C-A1BF-5441FAA67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1B5F35-AEAF-4019-B0C8-014A7B2BF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EA9093-6AFA-4B79-A001-1FC4D0344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05B8AB-162A-4E15-A8EA-4296F8056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0520501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关于物流系统规划若干关键技术的研究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物流系统规划概述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物流系统分析技术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物流系统优化技术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物流系统仿真技术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物流系统评价技术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物流系统规划是现代物流管理的重要组成部分，对于提高物流效率、降低物流成本具有重要意义。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随着电子商务的快速发展，物流行业面临巨大挑战，物流系统规划关键技术的研究显得尤为重要。</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本研究旨在探讨物流系统规划中的若干关键技术，为物流行业的优化和升级提供理论支持和实践指导。</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国内研究现状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国内在物流系统规划领域的研究起步较晚，但近年来发展迅速，主要集中在物流网络优化、智能物流等方面。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国外研究现状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国外在物流系统规划领域的研究较为成熟，涉及多个方面，如供应链优化、绿色物流等。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随着人工智能、大数据等技术的不断发展，物流系统规划将更加注重智能化、个性化等方面的研究。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本研究将重点探讨物流系统规划中的关键技术，包括物流网络优化、智能物流、绿色物流等方面的研究。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本研究将采用文献综述、案例分析、数学建模等方法，对物流系统规划中的关键技术进行深入分析和研究。同时，将结合实际情况，运用相关理论和方法进行实证研究，以验证研究成果的有效性和可行性。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物流系统规划概述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物流系统的定义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物流系统是由运输、仓储、装卸、搬运、包装、流通加工、配送和信息处理等基本功能要素构成的有机整体，通过各要素之间的协调配合，实现物品从供应地向接收地的实体流动过程。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物流系统的特点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整体性、动态性、复杂性、开放性、服务性。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344" r="27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物流系统规划的目标和原则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物流系统规划的目标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降低物流成本、提高物流效率、优化资源配置、提升客户服务水平。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物流系统规划的原则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系统性原则、前瞻性原则、可行性原则、经济性原则。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明确规划的对象、期限和要达到的目标。</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物流系统规划的程序和步骤</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明确规划任务和目标</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对规划对象进行深入调查，收集相关资料和数据。</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调查研究和收集资料</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对调查所得的资料进行整理和分析，找出问题和症结所在。</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系统分析</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根据分析结果，制定多个可行的规划方案。</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确定规划方案</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对各个方案进行综合评价，选择最优方案。</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方案评价和选优</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将选定的方案付诸实施，并根据实际情况进行调整和完善。</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方案实施和调整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物流系统分析技术</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流系统分析是对物流系统的各个组成部分、各要素之间的相互关系以及系统与外部环境之间的相互关系进行深入研究，以揭示物流系统的本质、运行规律和发展趋势，为物流系统规划、设计和优化提供科学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流系统分析的方法主要包括定性分析、定量分析和综合分析。其中，定性分析主要运用归纳、演绎、比较等方法对物流系统进行描述和解释；定量分析则运用数学、统计学等工具对物流系统进行量化和建模；综合分析则将定性分析和定量分析相结合，对物流系统进行全面、深入的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物流系统分析的概念和方法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物流系统分析的内容</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研究物流系统与外部环境之间的相互关系，包括政策环境、经济环境、社会环境和技术环境等，以及环境变化对物流系统的影响和应对策略。</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物流系统环境分析</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研究物流系统的组成要素、要素之间的相互关系以及系统的层次结构，揭示物流系统的内在结构和运行规律。</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物流系统结构分析</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研究物流系统的各项功能及其实现方式，包括运输、仓储、包装、装卸搬运、流通加工、配送和信息处理等，以及各项功能之间的协调和优化。</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物流系统功能分析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仿真技术</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运用仿真技术对物流系统进行建模和仿真实验，模拟系统的实际运行过程，评估系统的性能和优化潜力。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系统动力学</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运用系统动力学的理论和方法，对物流系统进行建模和仿真，研究系统的动态行为和演化规律。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运筹学</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运用运筹学的理论和方法，对物流系统中的优化问题进行建模和求解，如运输路径优化、仓储布局优化等。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数据挖掘与机器学习</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运用数据挖掘和机器学习的技术，对物流系统中的大量数据进行处理和分析，挖掘其中的有用信息和知识，为物流系统优化和决策提供支持。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物流系统分析的工具和技术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物流系统优化技术</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https://d.book118.com/056105205013010044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2024-09-12T06:23:22.547</cp:lastPrinted>
  <dcterms:created xsi:type="dcterms:W3CDTF">2024-09-11T22:23:22Z</dcterms:created>
  <dcterms:modified xsi:type="dcterms:W3CDTF">2024-09-11T22:23:24Z</dcterms:modified>
</cp:coreProperties>
</file>