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7B713-B17D-4EEC-A092-358F2AF5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6EB56-A5A7-4AFC-B9D5-07EFB282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F664C-DD4A-404F-BB6A-D0BFAD3DE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0748F-8DA1-4005-82A2-D39240D3A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2140E-5144-476D-9348-BAAC358D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00664-DD01-416F-AA1F-6F511762F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A258A-1F0F-454F-9664-FADC4021A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D69D9-BCC8-4100-98D0-9C6CC0BC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5C53D-B20E-466B-93B1-FBF815810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EAD78-5214-4048-8C46-3F9F06A9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3F45F-133F-4AEA-B052-4D5FF58C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13043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年人教部编版道德与法治八年级上册51法不可违课件\n## 1.法的概念及作用\n### 1.1什么是法及其基本特征\n### 1.2法的起源及其发展\n### 1.3法的作用及其意义\n## 2.违法与法律责任\n### 2.1违法的概念及其类型\n### 2.2法律责任及其种类\n### 2.3如何预防违法行为\n## 3.依法维权\n### 3.1什么是依法维权\n### 3.2依法维权的途径与方法\n### 3.3依法维权的重要性\n## 4.法律与道德\n### 4.1法律与道德的关系\n### 4.2法律与道德在社会治理中的作用\n### 4.3提高道德素质，遵守法律\n## 5.案例分析：法不可违\n### 5.1案例分析：违法行为及其后果\n### 5.2案例分析：依法维权的过程与结果\n### 5.3案例分析：法律与道德在现实生活中的应用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学年人教部编版道德与法治八年级上册51法不可违课件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法的概念及作用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5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5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国家制定或认可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依靠国家强制力保证实施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规定权利和义务</a:t>
                </a:r>
                <a:endParaRPr/>
              </a:p>
            </p:txBody>
          </p:sp>
          <p:sp>
            <p:nvSpPr>
              <p:cNvPr id="1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法是一种社会规范</a:t>
                </a:r>
                <a:endParaRPr/>
              </a:p>
            </p:txBody>
          </p:sp>
        </p:grpSp>
        <p:grpSp>
          <p:nvGrpSpPr>
            <p:cNvPr id="16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6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普遍性：对全体社会成员具有普遍约束力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强制性：依靠国家强制力保证实施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规范性：规定权利和义务，引导人们正确行为</a:t>
                </a:r>
                <a:endParaRPr/>
              </a:p>
            </p:txBody>
          </p:sp>
          <p:sp>
            <p:nvSpPr>
              <p:cNvPr id="16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法的基本特征</a:t>
                </a:r>
                <a:endParaRPr/>
              </a:p>
            </p:txBody>
          </p:sp>
          <p:sp>
            <p:nvSpPr>
              <p:cNvPr id="16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6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规范作用：规定人们可以做什么，不能做什么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保护作用：保护人们的合法权益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制裁作用：对违法行为进行惩罚和制裁</a:t>
                </a:r>
                <a:endParaRPr/>
              </a:p>
            </p:txBody>
          </p:sp>
          <p:sp>
            <p:nvSpPr>
              <p:cNvPr id="16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法的作用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什么是法及其基本特征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2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3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75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随着私有制、阶级和国家的产生而产生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最初的法的表现形式为习惯法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随着社会的发展，法的形式逐渐完善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从习惯法到成文法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从不成文法到成文法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从法家到儒家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从封建法到现代法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从国内法到国际法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法的起源及其发展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法的作用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规范作用：规定人们可以做什么，不能做什么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保护作用：保护人们的合法权益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制裁作用：对违法行为进行惩罚和制裁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法的意义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维护社会秩序：法是维护社会秩序的重要手段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保障公民权利：法是保障公民权利的基本途径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促进社会发展：法是促进社会发展的重要保障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法的作用及其意义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违法与法律责任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违法的概念及其类型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违法的概念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违法是指违反法律规定的行为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违法具有社会危害性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违法应当受到法律制裁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违法的类型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刑事违法：违反刑法规定，具有严重社会危害性的行为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民事违法：违反民法规定，侵犯他人合法权益的行为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行政违法：违反行政法规定，违反行政管理秩序的行为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违宪违法：违反宪法规定，侵犯宪法权利和原则的行为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法律责任的概念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法律责任是指因违法行为而应当承担的法律后果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法律责任具有强制性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法律责任旨在维护法律权威和社会秩序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法律责任的种类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行政责任：如行政处罚、行政强制措施等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民事责任：如赔偿损失、恢复原状等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刑事责任：如罚金、拘役、有期徒刑等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违宪责任：如宪法监督、宪法制裁等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法律责任及其种类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增强法治观念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树立法律面前人人平等的观念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树立尊重和保障人权的观念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树立遵纪守法的观念</a:t>
                </a:r>
                <a:endParaRPr/>
              </a:p>
            </p:txBody>
          </p:sp>
          <p:sp>
            <p:nvSpPr>
              <p:cNvPr id="24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学习法律知识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学习宪法、民法、刑法等基本法律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了解法律规定的权利和义务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学会运用法律武器维护自己的合法权益</a:t>
                </a:r>
                <a:endParaRPr/>
              </a:p>
            </p:txBody>
          </p:sp>
          <p:sp>
            <p:nvSpPr>
              <p:cNvPr id="24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遵守社会公德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遵守职业道德</a:t>
                </a:r>
                <a:endParaRPr/>
              </a:p>
            </p:txBody>
          </p:sp>
          <p:sp>
            <p:nvSpPr>
              <p:cNvPr id="24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如何预防违法行为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依法维权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什么是依法维权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依法维权的概念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依法维权是指依据法律规定的程序和途径维护自己的合法权益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依法维权是法治国家的基本要求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依法维权是维护社会公平正义的重要手段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依法维权的原则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合法原则：维权行为必须符合法律规定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公正原则：维权过程必须公正公平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及时原则：维权行为必须及时进行，防止损失扩大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https://d.book118.com/056113043151010054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学年人教部编版道德与法治八年级上册51法不可违课件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2024-09-21T20:38:07.129</cp:lastPrinted>
  <dcterms:created xsi:type="dcterms:W3CDTF">2024-09-21T12:38:07Z</dcterms:created>
  <dcterms:modified xsi:type="dcterms:W3CDTF">2024-09-21T12:38:09Z</dcterms:modified>
</cp:coreProperties>
</file>