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7FC02-9E6A-46C5-AA4B-D61D201F4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364AC-C0DF-4418-968A-25C499FE5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F8583-33E3-4F32-BCE8-1E53E557F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33B66-2BE0-42D1-A4C5-302952EB5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9E29B7-6163-4972-8409-7373315C0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BB257D-9A63-4C07-AEFD-D1EC8BEE7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4A85C9-0173-447B-A9C3-8343EFB46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1F74DB-46C5-412D-A5A9-C8185029C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A24D1-F0B4-4D18-8B43-65BB23F5D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81453-F1D8-453C-B1E4-C0A55D646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C60F8-BAB1-435A-827B-65DDCEF0A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1404224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党员个人整改措施_党员个人问题和改进举措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党员个人问题分析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思想认识提升举措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工作作风改进举措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组织纪律强化举措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个人整改措施不仅针对个人问题，也涉及到工作方面的改进。通过整改工作作风、提高工作能力等措施，可以促进工作质量的提升，更好地为人民服务。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促进工作提升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作为党员，必须积极响应党的号召，认真履行党员义务，发挥先锋模范作用。个人整改措施是落实全面从严治党要求的具体行动，有助于提高自身素质，增强党性修养。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落实全面从严治党要求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通过个人整改措施，可以深入剖析自身存在的问题和不足，制定切实可行的改进计划，推动个人成长和进步。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解决自身存在问题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有利于加强党性修养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党性修养是党员的基本素质之一。通过个人整改措施，可以不断增强党性观念，提高政治觉悟和思想境界。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有利于改进工作作风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工作作风是党员形象的重要体现。通过个人整改措施，可以切实改进工作作风，提高工作效率和质量，赢得人民群众的信任和拥护。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有利于推动事业发展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党员是事业发展的中坚力量。通过个人整改措施，可以不断提升自身能力和素质，为推动事业发展贡献更大的力量。同时，也可以带动周围群众积极向上、奋发有为，形成良好的工作氛围和团队精神。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整改措施的重要性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党员个人问题分析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理想信念动摇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部分党员对共产主义信仰和中国特色社会主义信念产生怀疑，缺乏坚定的政治立场。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宗旨意识淡薄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部分党员忘记初心使命，忽视群众利益，缺乏服务意识和奉献精神。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学习态度不端正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部分党员对党的理论和路线方针政策学习不够深入，缺乏理论素养和政治敏锐性。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思想认识问题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部分党员在工作中重形式、轻实效，搞形象工程、面子工程，脱离实际、脱离群众。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形式主义、官僚主义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部分党员追求物质享受，贪图安逸，奢侈浪费，违反廉洁纪律。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享乐主义、奢靡之风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部分党员在工作中消极应付、推诿扯皮，效率低下，甚至滥用职权、以权谋私。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不作为、慢作为、乱作为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工作作风问题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违反组织纪律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部分党员不遵守组织原则和组织程序，搞团团伙伙、拉帮结派，破坏党的团结统一。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违反廉洁纪律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部分党员违反廉洁自律规定，收受贿赂、贪污腐败，严重损害党的形象和群众利益。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违反政治纪律和政治规矩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部分党员不遵守党的政治纪律和政治规矩，发表与党中央精神相违背的言论或行为。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组织纪律问题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突出整改重点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针对存在的突出问题，制定重点整改措施，确保整改工作有的放矢。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注重整改实效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整改方案要切实可行，注重实效，确保整改工作取得实质性成果。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针对个人问题制定具体方案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根据党员个人的思想、工作、作风等方面存在的问题，制定符合个人实际情况的整改方案。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制定个性化的整改方案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明确整改目标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根据党员个人存在的问题，明确整改要达到的目标和标准，确保整改工作有明确的努力方向。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设定整改时限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根据问题的性质和严重程度，设定合理的整改时限，确保整改工作在规定时间内完成。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实行阶段性评估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在整改过程中，实行阶段性评估，及时发现问题并调整整改措施，确保整改工作按计划推进。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明确整改目标和时限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明确整改责任人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明确党员个人为整改工作的第一责任人，同时指定一名监督人负责监督整改进度和效果。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建立定期汇报、检查、评估等监督机制，确保整改工作得到有效落实。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加强督促检查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上级党组织要加强对党员个人整改工作的督促检查，发现问题及时指导帮助，确保整改工作取得实效。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落实整改责任人和监督机制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思想认识提升举措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https://d.book118.com/056114042243010102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2024-09-28T00:33:32.353</cp:lastPrinted>
  <dcterms:created xsi:type="dcterms:W3CDTF">2024-09-27T16:33:32Z</dcterms:created>
  <dcterms:modified xsi:type="dcterms:W3CDTF">2024-09-27T16:33:34Z</dcterms:modified>
</cp:coreProperties>
</file>