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39980-E66B-4FC6-8B9C-AFB763B3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5BDDD-BC93-4749-90DB-21BA5683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E3FF-4EE8-418C-9589-092B60362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6BC27-E426-426A-8CC9-AFD69AD1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4DAA8-CDDF-46DE-AA61-2CD0658C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A402E-2CED-4A6A-9C9E-9C7C6136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D8FD3-610F-4509-A09A-2CB450E0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F7D43-9F8B-42ED-B78D-7CC444560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ABBA1-E944-4E65-A4A2-1E882E10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86C35-3456-4354-9651-E96228CEB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D5AA-BAAC-4E12-A6C3-1C5E12D0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1500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创新培训模式的设计和实践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创新培训模式面临的挑战与对策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提高培训效果的需要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传统的培训模式往往存在内容陈旧、方法单一等问题，导致培训效果不佳，创新培训模式有助于提高培训效果和质量。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促进个人和组织发展的要求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创新培训模式能够更好地满足个人和组织的发展需求，提升个人能力和组织竞争力。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应对时代变革的需求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随着科技的快速发展和全球化的推进，传统的培训模式已无法满足新时代的需求，创新培训模式成为必然趋势。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创新培训模式的目的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培养创新思维和创新能力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通过创新培训模式，激发员工的创新思维和创新能力，提高员工解决问题的能力。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促进知识更新和技能提升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创新培训模式注重知识的更新和技能的提升，使员工能够跟上时代的发展步伐，适应不断变化的市场需求。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推动组织变革和发展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创新培训模式不仅关注个人的发展，还注重组织整体的变革和发展，通过培训推动组织的创新和发展。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传统培训模式分析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传统培训通常采用面对面的教学方式，由专家或教师在现场进行授课。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固定时间和地点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内容统一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培训通常在固定的时间和地点进行，要求学员按时参加。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培训内容通常按照统一的教材和课程安排进行，缺乏个性化。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传统培训模式往往以讲授为主，学员参与度低，缺乏互动和交流。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由于内容和方式统一，传统培训模式难以满足学员的个性化需求。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无法满足个性化需求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传统培训模式的时间和地点固定，给学员带来不便，同时也限制了培训的覆盖范围。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时间和地点限制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传统培训模式的效果通常通过考试或问卷调查等方式进行评估，但这些方式往往难以真实反映学员的学习效果和应用能力。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效果难以评估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传统培训模式的不足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创新培训模式设计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深入了解学员的学习需求、背景和期望，确保培训内容与实际工作紧密结合。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学员需求分析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通过互动、讨论、案例分析等方式激发学员的学习兴趣和参与度。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学员参与度提升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及时收集学员的反馈，对培训效果进行评估和改进，确保培训目标的实现。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以学员为中心的设计理念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结合在线课程和面对面教学，提供灵活的学习方式，满足学员的不同需求。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通过模拟实际工作场景，让学员在模拟实践中学习和掌握相关技能。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鼓励学员分组合作，共同完成学习任务，培养团队协作和沟通能力。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多元化教学方法的运用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为学员推荐与其学习目标和兴趣相关的优质学习资源。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根据学员的个体差异和需求，为其定制个性化的学习计划。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实时跟踪学员的学习进度，提供必要的指导和支持，确保学习计划的顺利执行。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个性化学习路径的规划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https://d.book118.com/056115003030010040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2024-09-06T08:33:06.565</cp:lastPrinted>
  <dcterms:created xsi:type="dcterms:W3CDTF">2024-09-06T00:33:06Z</dcterms:created>
  <dcterms:modified xsi:type="dcterms:W3CDTF">2024-09-06T00:33:08Z</dcterms:modified>
</cp:coreProperties>
</file>