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D5AC5B-C066-4052-AE29-E14CFCEEE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38EFA1-38C5-4497-906E-E4DA8750F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9EAE32-8AD1-4F0B-A519-2A3A9E1D3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984663-771A-4423-9049-C57B47D0D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2D451D-7908-42A9-993F-3562CDC0D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F2E98B-0444-49C8-A6A0-779448FFB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B140B5-E3E6-44F6-AEB1-7CD4A538C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DD3B0E-036E-4AE9-ABF4-CE9A2FFBA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ED798F-2394-47EF-B355-2F5879880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2BCD9-8B5B-4B56-97F1-EB3E5F5AE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A832B-80AE-4367-90BC-18DFF8A5A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8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611513212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培养小学生信息素养提高学习质量与创新能力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信息获取与处理能力培养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创新思维与解决问题能力训练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跨学科整合与拓展应用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家校合作共育机制建立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信息素养概述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信息素养是指个体在信息化社会中，具备有效获取、评价、利用和创造信息的能力，以及在此过程中所展现出的道德、法律和社会责任感。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在信息化时代，信息素养已成为个体适应社会发展、提升个人竞争力的重要能力。对于小学生而言，培养信息素养有助于提高其学习质量、创新能力和综合素质，为未来发展奠定坚实基础。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信息素养定义与重要性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信息意识培养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信息知识传授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信息能力培养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信息道德教育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信息素养培养目标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培养小学生对信息的敏感度和洞察力，使其能够主动关注和发现有价值的信息。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通过实践活动和课程学习，培养小学生获取、评价、利用和创造信息的能力。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向小学生传授基本的信息技术知识，如计算机操作、网络应用等，为其后续学习奠定基础。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引导小学生树立正确的信息道德观念，遵守信息法律法规，尊重知识产权和他人隐私。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信息意识薄弱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信息技术知识匮乏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信息能力有待提高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信息道德观念缺失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小学生信息素养现状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部分小学生对信息的敏感度和洞察力不足，缺乏主动获取和利用信息的意识。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由于学校和家庭对信息技术教育的重视程度不够，部分小学生缺乏基本的信息技术知识。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部分小学生在获取、评价和利用信息方面存在困难，需要进一步加强实践锻炼和指导。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部分小学生对信息道德和法律法规缺乏了解，存在不良的网络行为和言论。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信息技术基础知识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了解计算机的硬件组成，包括中央处理器、内存、硬盘、显示器等。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计算机基本构成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掌握操作系统的定义、功能及常见类型，如Windows、Mac OS等。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操作系统基本概念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学习开机、关机、文件管理、软件安装与卸载等计算机基本操作。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基本操作技能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计算机基本操作与原理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了解互联网、局域网等网络类型及其特点。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网络基本概念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网络安全意识培养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信息检索与筛选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学习如何设置安全密码、识别网络钓鱼等网络安全知识，增强网络安全防范意识。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掌握使用搜索引擎进行信息检索的方法，学会筛选有用信息，抵制网络不良信息。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网络基础知识与安全防护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学习使用Word、Excel、PowerPoint等办公软件进行文档编辑、数据处理和演示文稿制作。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办公软件应用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掌握使用Photoshop等图像处理软件进行简单的图片处理和编辑。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图像处理软件应用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了解编程的基本概念，学习使用Scratch等编程工具进行简单的编程实践，培养计算思维和创新能力。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编程基础入门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常用软件应用技能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信息获取与处理能力培养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信息检索方法与技巧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关键词检索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教授学生使用关键词进行信息检索，如使用搜索引擎、数据库等。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布尔逻辑运算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介绍布尔逻辑运算符（AND、OR、NOT）的使用，帮助学生更精确地定位所需信息。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高级检索技巧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讲解高级检索技巧，如使用引号搜索完整短语、使用减号排除特定词汇等。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信息分类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教授学生按照主题、时间、重要性等标准对信息进行分类，以便更好地组织和管理信息。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信息筛选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指导学生根据信息来源的权威性、内容的准确性和时效性等因素，对检索到的信息进行筛选。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信息整理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引导学生使用笔记、思维导图等工具对筛选和分类后的信息进行整理，形成清晰的知识结构。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信息筛选、分类与整理方法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数据可视化工具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教授学生使用图表、数据可视化软件等工具将数据以直观、易懂的方式呈现出来。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数据解读与报告撰写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指导学生如何解读分析结果，并撰写简洁明了的数据分析报告，培养其逻辑思维和表达能力。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介绍基本的数据分析方法，如描述性统计、相关性分析等，帮助学生理解数据背后的含义和规律。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数据分析与可视化呈现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创新思维与解决问题能力训练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https://d.book118.com/056115132120010040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2024-09-06T22:01:37.643</cp:lastPrinted>
  <dcterms:created xsi:type="dcterms:W3CDTF">2024-09-06T14:01:37Z</dcterms:created>
  <dcterms:modified xsi:type="dcterms:W3CDTF">2024-09-06T14:01:39Z</dcterms:modified>
</cp:coreProperties>
</file>